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51" r:id="rId3"/>
    <p:sldMasterId id="2147483654" r:id="rId4"/>
  </p:sldMasterIdLst>
  <p:notesMasterIdLst>
    <p:notesMasterId r:id="rId38"/>
  </p:notesMasterIdLst>
  <p:sldIdLst>
    <p:sldId id="256" r:id="rId5"/>
    <p:sldId id="260" r:id="rId6"/>
    <p:sldId id="273" r:id="rId7"/>
    <p:sldId id="264" r:id="rId8"/>
    <p:sldId id="293" r:id="rId9"/>
    <p:sldId id="294" r:id="rId10"/>
    <p:sldId id="274" r:id="rId11"/>
    <p:sldId id="275" r:id="rId12"/>
    <p:sldId id="258" r:id="rId13"/>
    <p:sldId id="276" r:id="rId14"/>
    <p:sldId id="277" r:id="rId15"/>
    <p:sldId id="295" r:id="rId16"/>
    <p:sldId id="278" r:id="rId17"/>
    <p:sldId id="265" r:id="rId18"/>
    <p:sldId id="266" r:id="rId19"/>
    <p:sldId id="267" r:id="rId20"/>
    <p:sldId id="279" r:id="rId21"/>
    <p:sldId id="280" r:id="rId22"/>
    <p:sldId id="281" r:id="rId23"/>
    <p:sldId id="282" r:id="rId24"/>
    <p:sldId id="283" r:id="rId25"/>
    <p:sldId id="284" r:id="rId26"/>
    <p:sldId id="285" r:id="rId27"/>
    <p:sldId id="286" r:id="rId28"/>
    <p:sldId id="269" r:id="rId29"/>
    <p:sldId id="257" r:id="rId30"/>
    <p:sldId id="287" r:id="rId31"/>
    <p:sldId id="288" r:id="rId32"/>
    <p:sldId id="289" r:id="rId33"/>
    <p:sldId id="290" r:id="rId34"/>
    <p:sldId id="291" r:id="rId35"/>
    <p:sldId id="292" r:id="rId36"/>
    <p:sldId id="261"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8A2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58" autoAdjust="0"/>
    <p:restoredTop sz="75300" autoAdjust="0"/>
  </p:normalViewPr>
  <p:slideViewPr>
    <p:cSldViewPr snapToGrid="0">
      <p:cViewPr varScale="1">
        <p:scale>
          <a:sx n="56" d="100"/>
          <a:sy n="56" d="100"/>
        </p:scale>
        <p:origin x="107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629D0E-209A-4AEB-8A53-07ECA7327830}" type="datetimeFigureOut">
              <a:rPr lang="en-US" smtClean="0"/>
              <a:t>11/6/2017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9FFF92-C26F-445F-A240-04092AF23FA6}" type="slidenum">
              <a:rPr lang="en-US" smtClean="0"/>
              <a:t>‹#›</a:t>
            </a:fld>
            <a:endParaRPr lang="en-US"/>
          </a:p>
        </p:txBody>
      </p:sp>
    </p:spTree>
    <p:extLst>
      <p:ext uri="{BB962C8B-B14F-4D97-AF65-F5344CB8AC3E}">
        <p14:creationId xmlns:p14="http://schemas.microsoft.com/office/powerpoint/2010/main" val="708048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9FFF92-C26F-445F-A240-04092AF23FA6}" type="slidenum">
              <a:rPr lang="en-US" smtClean="0"/>
              <a:t>2</a:t>
            </a:fld>
            <a:endParaRPr lang="en-US"/>
          </a:p>
        </p:txBody>
      </p:sp>
    </p:spTree>
    <p:extLst>
      <p:ext uri="{BB962C8B-B14F-4D97-AF65-F5344CB8AC3E}">
        <p14:creationId xmlns:p14="http://schemas.microsoft.com/office/powerpoint/2010/main" val="19552646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REPLACE IMAGE WITH SURVEY DATA</a:t>
            </a:r>
          </a:p>
          <a:p>
            <a:endParaRPr lang="en-US" sz="1200" i="1"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There are many types of surveys and formats for their distribution. They pose simple questions to gather data that can be used to indicate needs, opinions, and even evaluate. They can be used, for example, in deciding whether a community is willing to finance a project.</a:t>
            </a:r>
            <a:endParaRPr lang="en-US" dirty="0"/>
          </a:p>
        </p:txBody>
      </p:sp>
      <p:sp>
        <p:nvSpPr>
          <p:cNvPr id="4" name="Slide Number Placeholder 3"/>
          <p:cNvSpPr>
            <a:spLocks noGrp="1"/>
          </p:cNvSpPr>
          <p:nvPr>
            <p:ph type="sldNum" sz="quarter" idx="10"/>
          </p:nvPr>
        </p:nvSpPr>
        <p:spPr/>
        <p:txBody>
          <a:bodyPr/>
          <a:lstStyle/>
          <a:p>
            <a:fld id="{489FFF92-C26F-445F-A240-04092AF23FA6}" type="slidenum">
              <a:rPr lang="en-US" smtClean="0"/>
              <a:t>21</a:t>
            </a:fld>
            <a:endParaRPr lang="en-US"/>
          </a:p>
        </p:txBody>
      </p:sp>
    </p:spTree>
    <p:extLst>
      <p:ext uri="{BB962C8B-B14F-4D97-AF65-F5344CB8AC3E}">
        <p14:creationId xmlns:p14="http://schemas.microsoft.com/office/powerpoint/2010/main" val="35380470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9FFF92-C26F-445F-A240-04092AF23FA6}" type="slidenum">
              <a:rPr lang="en-US" smtClean="0"/>
              <a:t>22</a:t>
            </a:fld>
            <a:endParaRPr lang="en-US"/>
          </a:p>
        </p:txBody>
      </p:sp>
    </p:spTree>
    <p:extLst>
      <p:ext uri="{BB962C8B-B14F-4D97-AF65-F5344CB8AC3E}">
        <p14:creationId xmlns:p14="http://schemas.microsoft.com/office/powerpoint/2010/main" val="7740887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9FFF92-C26F-445F-A240-04092AF23FA6}" type="slidenum">
              <a:rPr lang="en-US" smtClean="0"/>
              <a:t>23</a:t>
            </a:fld>
            <a:endParaRPr lang="en-US"/>
          </a:p>
        </p:txBody>
      </p:sp>
    </p:spTree>
    <p:extLst>
      <p:ext uri="{BB962C8B-B14F-4D97-AF65-F5344CB8AC3E}">
        <p14:creationId xmlns:p14="http://schemas.microsoft.com/office/powerpoint/2010/main" val="4151448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9FFF92-C26F-445F-A240-04092AF23FA6}" type="slidenum">
              <a:rPr lang="en-US" smtClean="0"/>
              <a:t>24</a:t>
            </a:fld>
            <a:endParaRPr lang="en-US"/>
          </a:p>
        </p:txBody>
      </p:sp>
    </p:spTree>
    <p:extLst>
      <p:ext uri="{BB962C8B-B14F-4D97-AF65-F5344CB8AC3E}">
        <p14:creationId xmlns:p14="http://schemas.microsoft.com/office/powerpoint/2010/main" val="27286869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9FFF92-C26F-445F-A240-04092AF23FA6}" type="slidenum">
              <a:rPr lang="en-US" smtClean="0"/>
              <a:t>25</a:t>
            </a:fld>
            <a:endParaRPr lang="en-US"/>
          </a:p>
        </p:txBody>
      </p:sp>
    </p:spTree>
    <p:extLst>
      <p:ext uri="{BB962C8B-B14F-4D97-AF65-F5344CB8AC3E}">
        <p14:creationId xmlns:p14="http://schemas.microsoft.com/office/powerpoint/2010/main" val="17583325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9FFF92-C26F-445F-A240-04092AF23FA6}" type="slidenum">
              <a:rPr lang="en-US" smtClean="0"/>
              <a:t>26</a:t>
            </a:fld>
            <a:endParaRPr lang="en-US"/>
          </a:p>
        </p:txBody>
      </p:sp>
    </p:spTree>
    <p:extLst>
      <p:ext uri="{BB962C8B-B14F-4D97-AF65-F5344CB8AC3E}">
        <p14:creationId xmlns:p14="http://schemas.microsoft.com/office/powerpoint/2010/main" val="16636468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Pre-application consultation with staff and community management</a:t>
            </a:r>
          </a:p>
          <a:p>
            <a:pPr lvl="0"/>
            <a:r>
              <a:rPr lang="en-US" sz="1200" kern="1200" dirty="0">
                <a:solidFill>
                  <a:schemeClr val="tx1"/>
                </a:solidFill>
                <a:effectLst/>
                <a:latin typeface="+mn-lt"/>
                <a:ea typeface="+mn-ea"/>
                <a:cs typeface="+mn-cs"/>
              </a:rPr>
              <a:t>Applicant submits complete application</a:t>
            </a:r>
          </a:p>
          <a:p>
            <a:pPr lvl="0"/>
            <a:r>
              <a:rPr lang="en-US" sz="1200" kern="1200" dirty="0">
                <a:solidFill>
                  <a:schemeClr val="tx1"/>
                </a:solidFill>
                <a:effectLst/>
                <a:latin typeface="+mn-lt"/>
                <a:ea typeface="+mn-ea"/>
                <a:cs typeface="+mn-cs"/>
              </a:rPr>
              <a:t>Application circulated by staff</a:t>
            </a:r>
          </a:p>
          <a:p>
            <a:pPr lvl="0"/>
            <a:r>
              <a:rPr lang="en-US" sz="1200" kern="1200" dirty="0">
                <a:solidFill>
                  <a:schemeClr val="tx1"/>
                </a:solidFill>
                <a:effectLst/>
                <a:latin typeface="+mn-lt"/>
                <a:ea typeface="+mn-ea"/>
                <a:cs typeface="+mn-cs"/>
              </a:rPr>
              <a:t>Preliminary report to Community Council</a:t>
            </a:r>
          </a:p>
          <a:p>
            <a:endParaRPr lang="en-US" dirty="0"/>
          </a:p>
        </p:txBody>
      </p:sp>
      <p:sp>
        <p:nvSpPr>
          <p:cNvPr id="4" name="Slide Number Placeholder 3"/>
          <p:cNvSpPr>
            <a:spLocks noGrp="1"/>
          </p:cNvSpPr>
          <p:nvPr>
            <p:ph type="sldNum" sz="quarter" idx="10"/>
          </p:nvPr>
        </p:nvSpPr>
        <p:spPr/>
        <p:txBody>
          <a:bodyPr/>
          <a:lstStyle/>
          <a:p>
            <a:fld id="{489FFF92-C26F-445F-A240-04092AF23FA6}" type="slidenum">
              <a:rPr lang="en-US" smtClean="0"/>
              <a:t>27</a:t>
            </a:fld>
            <a:endParaRPr lang="en-US"/>
          </a:p>
        </p:txBody>
      </p:sp>
    </p:spTree>
    <p:extLst>
      <p:ext uri="{BB962C8B-B14F-4D97-AF65-F5344CB8AC3E}">
        <p14:creationId xmlns:p14="http://schemas.microsoft.com/office/powerpoint/2010/main" val="15867362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Community consultation</a:t>
            </a:r>
          </a:p>
          <a:p>
            <a:pPr lvl="0"/>
            <a:r>
              <a:rPr lang="en-US" sz="1200" kern="1200" dirty="0">
                <a:solidFill>
                  <a:schemeClr val="tx1"/>
                </a:solidFill>
                <a:effectLst/>
                <a:latin typeface="+mn-lt"/>
                <a:ea typeface="+mn-ea"/>
                <a:cs typeface="+mn-cs"/>
              </a:rPr>
              <a:t>Response to applicant by staff</a:t>
            </a:r>
          </a:p>
          <a:p>
            <a:pPr lvl="0"/>
            <a:r>
              <a:rPr lang="en-US" sz="1200" kern="1200" dirty="0">
                <a:solidFill>
                  <a:schemeClr val="tx1"/>
                </a:solidFill>
                <a:effectLst/>
                <a:latin typeface="+mn-lt"/>
                <a:ea typeface="+mn-ea"/>
                <a:cs typeface="+mn-cs"/>
              </a:rPr>
              <a:t>Application revision and resubmission by applicant</a:t>
            </a:r>
          </a:p>
          <a:p>
            <a:pPr lvl="0"/>
            <a:r>
              <a:rPr lang="en-US" sz="1200" kern="1200" dirty="0">
                <a:solidFill>
                  <a:schemeClr val="tx1"/>
                </a:solidFill>
                <a:effectLst/>
                <a:latin typeface="+mn-lt"/>
                <a:ea typeface="+mn-ea"/>
                <a:cs typeface="+mn-cs"/>
              </a:rPr>
              <a:t>Recirculation, consultation, revisions, finalization and staff report</a:t>
            </a:r>
          </a:p>
          <a:p>
            <a:endParaRPr lang="en-US" dirty="0"/>
          </a:p>
        </p:txBody>
      </p:sp>
      <p:sp>
        <p:nvSpPr>
          <p:cNvPr id="4" name="Slide Number Placeholder 3"/>
          <p:cNvSpPr>
            <a:spLocks noGrp="1"/>
          </p:cNvSpPr>
          <p:nvPr>
            <p:ph type="sldNum" sz="quarter" idx="10"/>
          </p:nvPr>
        </p:nvSpPr>
        <p:spPr/>
        <p:txBody>
          <a:bodyPr/>
          <a:lstStyle/>
          <a:p>
            <a:fld id="{489FFF92-C26F-445F-A240-04092AF23FA6}" type="slidenum">
              <a:rPr lang="en-US" smtClean="0"/>
              <a:t>28</a:t>
            </a:fld>
            <a:endParaRPr lang="en-US"/>
          </a:p>
        </p:txBody>
      </p:sp>
    </p:spTree>
    <p:extLst>
      <p:ext uri="{BB962C8B-B14F-4D97-AF65-F5344CB8AC3E}">
        <p14:creationId xmlns:p14="http://schemas.microsoft.com/office/powerpoint/2010/main" val="38313863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Public meeting at Community Council</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Decision by City Council</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Opportunity for appeal to Municipal Board</a:t>
            </a:r>
          </a:p>
          <a:p>
            <a:r>
              <a:rPr lang="en-US" sz="1200" kern="1200" dirty="0">
                <a:solidFill>
                  <a:schemeClr val="tx1"/>
                </a:solidFill>
                <a:effectLst/>
                <a:latin typeface="+mn-lt"/>
                <a:ea typeface="+mn-ea"/>
                <a:cs typeface="+mn-cs"/>
              </a:rPr>
              <a:t>Official Plan amendment/By-law effect</a:t>
            </a:r>
            <a:endParaRPr lang="en-US" dirty="0"/>
          </a:p>
        </p:txBody>
      </p:sp>
      <p:sp>
        <p:nvSpPr>
          <p:cNvPr id="4" name="Slide Number Placeholder 3"/>
          <p:cNvSpPr>
            <a:spLocks noGrp="1"/>
          </p:cNvSpPr>
          <p:nvPr>
            <p:ph type="sldNum" sz="quarter" idx="10"/>
          </p:nvPr>
        </p:nvSpPr>
        <p:spPr/>
        <p:txBody>
          <a:bodyPr/>
          <a:lstStyle/>
          <a:p>
            <a:fld id="{489FFF92-C26F-445F-A240-04092AF23FA6}" type="slidenum">
              <a:rPr lang="en-US" smtClean="0"/>
              <a:t>29</a:t>
            </a:fld>
            <a:endParaRPr lang="en-US"/>
          </a:p>
        </p:txBody>
      </p:sp>
    </p:spTree>
    <p:extLst>
      <p:ext uri="{BB962C8B-B14F-4D97-AF65-F5344CB8AC3E}">
        <p14:creationId xmlns:p14="http://schemas.microsoft.com/office/powerpoint/2010/main" val="42934441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9FFF92-C26F-445F-A240-04092AF23FA6}" type="slidenum">
              <a:rPr lang="en-US" smtClean="0"/>
              <a:t>30</a:t>
            </a:fld>
            <a:endParaRPr lang="en-US"/>
          </a:p>
        </p:txBody>
      </p:sp>
    </p:spTree>
    <p:extLst>
      <p:ext uri="{BB962C8B-B14F-4D97-AF65-F5344CB8AC3E}">
        <p14:creationId xmlns:p14="http://schemas.microsoft.com/office/powerpoint/2010/main" val="31237829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9FFF92-C26F-445F-A240-04092AF23FA6}" type="slidenum">
              <a:rPr lang="en-US" smtClean="0"/>
              <a:t>3</a:t>
            </a:fld>
            <a:endParaRPr lang="en-US"/>
          </a:p>
        </p:txBody>
      </p:sp>
    </p:spTree>
    <p:extLst>
      <p:ext uri="{BB962C8B-B14F-4D97-AF65-F5344CB8AC3E}">
        <p14:creationId xmlns:p14="http://schemas.microsoft.com/office/powerpoint/2010/main" val="38678203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9FFF92-C26F-445F-A240-04092AF23FA6}" type="slidenum">
              <a:rPr lang="en-US" smtClean="0"/>
              <a:t>33</a:t>
            </a:fld>
            <a:endParaRPr lang="en-US"/>
          </a:p>
        </p:txBody>
      </p:sp>
    </p:spTree>
    <p:extLst>
      <p:ext uri="{BB962C8B-B14F-4D97-AF65-F5344CB8AC3E}">
        <p14:creationId xmlns:p14="http://schemas.microsoft.com/office/powerpoint/2010/main" val="9533473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SAMPLE MAP SECTION</a:t>
            </a:r>
          </a:p>
        </p:txBody>
      </p:sp>
      <p:sp>
        <p:nvSpPr>
          <p:cNvPr id="4" name="Slide Number Placeholder 3"/>
          <p:cNvSpPr>
            <a:spLocks noGrp="1"/>
          </p:cNvSpPr>
          <p:nvPr>
            <p:ph type="sldNum" sz="quarter" idx="10"/>
          </p:nvPr>
        </p:nvSpPr>
        <p:spPr/>
        <p:txBody>
          <a:bodyPr/>
          <a:lstStyle/>
          <a:p>
            <a:fld id="{489FFF92-C26F-445F-A240-04092AF23FA6}" type="slidenum">
              <a:rPr lang="en-US" smtClean="0"/>
              <a:t>14</a:t>
            </a:fld>
            <a:endParaRPr lang="en-US"/>
          </a:p>
        </p:txBody>
      </p:sp>
    </p:spTree>
    <p:extLst>
      <p:ext uri="{BB962C8B-B14F-4D97-AF65-F5344CB8AC3E}">
        <p14:creationId xmlns:p14="http://schemas.microsoft.com/office/powerpoint/2010/main" val="38221279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SAMPLE MAP SECTION</a:t>
            </a:r>
          </a:p>
        </p:txBody>
      </p:sp>
      <p:sp>
        <p:nvSpPr>
          <p:cNvPr id="4" name="Slide Number Placeholder 3"/>
          <p:cNvSpPr>
            <a:spLocks noGrp="1"/>
          </p:cNvSpPr>
          <p:nvPr>
            <p:ph type="sldNum" sz="quarter" idx="10"/>
          </p:nvPr>
        </p:nvSpPr>
        <p:spPr/>
        <p:txBody>
          <a:bodyPr/>
          <a:lstStyle/>
          <a:p>
            <a:fld id="{489FFF92-C26F-445F-A240-04092AF23FA6}" type="slidenum">
              <a:rPr lang="en-US" smtClean="0"/>
              <a:t>15</a:t>
            </a:fld>
            <a:endParaRPr lang="en-US"/>
          </a:p>
        </p:txBody>
      </p:sp>
    </p:spTree>
    <p:extLst>
      <p:ext uri="{BB962C8B-B14F-4D97-AF65-F5344CB8AC3E}">
        <p14:creationId xmlns:p14="http://schemas.microsoft.com/office/powerpoint/2010/main" val="35061028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9FFF92-C26F-445F-A240-04092AF23FA6}" type="slidenum">
              <a:rPr lang="en-US" smtClean="0"/>
              <a:t>16</a:t>
            </a:fld>
            <a:endParaRPr lang="en-US"/>
          </a:p>
        </p:txBody>
      </p:sp>
    </p:spTree>
    <p:extLst>
      <p:ext uri="{BB962C8B-B14F-4D97-AF65-F5344CB8AC3E}">
        <p14:creationId xmlns:p14="http://schemas.microsoft.com/office/powerpoint/2010/main" val="9765267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REPLACE MAP</a:t>
            </a:r>
          </a:p>
          <a:p>
            <a:endParaRPr lang="en-US" sz="1200" i="1"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These maps show concentrations of population density that can aid in decisions about infrastructure and things like highways to connect residents with areas of higher job concentration.</a:t>
            </a:r>
            <a:endParaRPr lang="en-US" dirty="0"/>
          </a:p>
        </p:txBody>
      </p:sp>
      <p:sp>
        <p:nvSpPr>
          <p:cNvPr id="4" name="Slide Number Placeholder 3"/>
          <p:cNvSpPr>
            <a:spLocks noGrp="1"/>
          </p:cNvSpPr>
          <p:nvPr>
            <p:ph type="sldNum" sz="quarter" idx="10"/>
          </p:nvPr>
        </p:nvSpPr>
        <p:spPr/>
        <p:txBody>
          <a:bodyPr/>
          <a:lstStyle/>
          <a:p>
            <a:fld id="{489FFF92-C26F-445F-A240-04092AF23FA6}" type="slidenum">
              <a:rPr lang="en-US" smtClean="0"/>
              <a:t>17</a:t>
            </a:fld>
            <a:endParaRPr lang="en-US"/>
          </a:p>
        </p:txBody>
      </p:sp>
    </p:spTree>
    <p:extLst>
      <p:ext uri="{BB962C8B-B14F-4D97-AF65-F5344CB8AC3E}">
        <p14:creationId xmlns:p14="http://schemas.microsoft.com/office/powerpoint/2010/main" val="33922236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REPLACE MAP</a:t>
            </a:r>
          </a:p>
          <a:p>
            <a:endParaRPr lang="en-US" sz="1200" i="1"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We have already discussed these and have an idea of how they’re used in planning to help prevent things like urban sprawl.</a:t>
            </a:r>
            <a:endParaRPr lang="en-US" dirty="0"/>
          </a:p>
        </p:txBody>
      </p:sp>
      <p:sp>
        <p:nvSpPr>
          <p:cNvPr id="4" name="Slide Number Placeholder 3"/>
          <p:cNvSpPr>
            <a:spLocks noGrp="1"/>
          </p:cNvSpPr>
          <p:nvPr>
            <p:ph type="sldNum" sz="quarter" idx="10"/>
          </p:nvPr>
        </p:nvSpPr>
        <p:spPr/>
        <p:txBody>
          <a:bodyPr/>
          <a:lstStyle/>
          <a:p>
            <a:fld id="{489FFF92-C26F-445F-A240-04092AF23FA6}" type="slidenum">
              <a:rPr lang="en-US" smtClean="0"/>
              <a:t>18</a:t>
            </a:fld>
            <a:endParaRPr lang="en-US"/>
          </a:p>
        </p:txBody>
      </p:sp>
    </p:spTree>
    <p:extLst>
      <p:ext uri="{BB962C8B-B14F-4D97-AF65-F5344CB8AC3E}">
        <p14:creationId xmlns:p14="http://schemas.microsoft.com/office/powerpoint/2010/main" val="20116869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REPLACE MAP</a:t>
            </a:r>
          </a:p>
          <a:p>
            <a:endParaRPr lang="en-US" sz="1200" i="1"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Help planners determine what’s on the ground and the surrounding uses.</a:t>
            </a:r>
            <a:endParaRPr lang="en-US" dirty="0"/>
          </a:p>
        </p:txBody>
      </p:sp>
      <p:sp>
        <p:nvSpPr>
          <p:cNvPr id="4" name="Slide Number Placeholder 3"/>
          <p:cNvSpPr>
            <a:spLocks noGrp="1"/>
          </p:cNvSpPr>
          <p:nvPr>
            <p:ph type="sldNum" sz="quarter" idx="10"/>
          </p:nvPr>
        </p:nvSpPr>
        <p:spPr/>
        <p:txBody>
          <a:bodyPr/>
          <a:lstStyle/>
          <a:p>
            <a:fld id="{489FFF92-C26F-445F-A240-04092AF23FA6}" type="slidenum">
              <a:rPr lang="en-US" smtClean="0"/>
              <a:t>19</a:t>
            </a:fld>
            <a:endParaRPr lang="en-US"/>
          </a:p>
        </p:txBody>
      </p:sp>
    </p:spTree>
    <p:extLst>
      <p:ext uri="{BB962C8B-B14F-4D97-AF65-F5344CB8AC3E}">
        <p14:creationId xmlns:p14="http://schemas.microsoft.com/office/powerpoint/2010/main" val="19963487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REPLACE IMAGE WITH DATA</a:t>
            </a:r>
          </a:p>
          <a:p>
            <a:endParaRPr lang="en-US" sz="1200" i="1"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Common demographic data we use is population projections, ages, ethnicity, income, travel patterns, employment in specific industries.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Population projections are the most important as they help us plan where and how communities will grow (or shrink) over the next decade or two.  Help us plan for where to locate homes, schools, parks, roads, transit, etc.</a:t>
            </a: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489FFF92-C26F-445F-A240-04092AF23FA6}" type="slidenum">
              <a:rPr lang="en-US" smtClean="0"/>
              <a:t>20</a:t>
            </a:fld>
            <a:endParaRPr lang="en-US"/>
          </a:p>
        </p:txBody>
      </p:sp>
    </p:spTree>
    <p:extLst>
      <p:ext uri="{BB962C8B-B14F-4D97-AF65-F5344CB8AC3E}">
        <p14:creationId xmlns:p14="http://schemas.microsoft.com/office/powerpoint/2010/main" val="3214502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18EBF-2EBF-45F2-A1A1-FA08B1C93200}"/>
              </a:ext>
            </a:extLst>
          </p:cNvPr>
          <p:cNvSpPr>
            <a:spLocks noGrp="1"/>
          </p:cNvSpPr>
          <p:nvPr>
            <p:ph type="ctrTitle"/>
          </p:nvPr>
        </p:nvSpPr>
        <p:spPr>
          <a:xfrm>
            <a:off x="1178257" y="1122363"/>
            <a:ext cx="9835486" cy="2387600"/>
          </a:xfrm>
        </p:spPr>
        <p:txBody>
          <a:bodyPr anchor="b"/>
          <a:lstStyle>
            <a:lvl1pPr algn="ctr">
              <a:defRPr sz="6000">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2BD19526-AB8A-4CA8-B743-4C23FFBAF499}"/>
              </a:ext>
            </a:extLst>
          </p:cNvPr>
          <p:cNvSpPr>
            <a:spLocks noGrp="1"/>
          </p:cNvSpPr>
          <p:nvPr>
            <p:ph type="subTitle" idx="1"/>
          </p:nvPr>
        </p:nvSpPr>
        <p:spPr>
          <a:xfrm>
            <a:off x="1342030" y="3602038"/>
            <a:ext cx="950794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798834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A0F66B8-E631-4381-A75F-0C0EF5312FC5}"/>
              </a:ext>
            </a:extLst>
          </p:cNvPr>
          <p:cNvSpPr/>
          <p:nvPr userDrawn="1"/>
        </p:nvSpPr>
        <p:spPr>
          <a:xfrm>
            <a:off x="2238233" y="0"/>
            <a:ext cx="995376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E33FB15-903C-4C45-9EFA-2D9506ABD259}"/>
              </a:ext>
            </a:extLst>
          </p:cNvPr>
          <p:cNvSpPr>
            <a:spLocks noGrp="1"/>
          </p:cNvSpPr>
          <p:nvPr>
            <p:ph type="title"/>
          </p:nvPr>
        </p:nvSpPr>
        <p:spPr>
          <a:xfrm>
            <a:off x="2593075" y="351478"/>
            <a:ext cx="8842612" cy="822230"/>
          </a:xfrm>
        </p:spPr>
        <p:txBody>
          <a:bodyPr>
            <a:normAutofit/>
          </a:bodyPr>
          <a:lstStyle>
            <a:lvl1pPr>
              <a:defRPr sz="3600"/>
            </a:lvl1pPr>
          </a:lstStyle>
          <a:p>
            <a:r>
              <a:rPr lang="en-US"/>
              <a:t>Click to edit Master title style</a:t>
            </a:r>
          </a:p>
        </p:txBody>
      </p:sp>
      <p:sp>
        <p:nvSpPr>
          <p:cNvPr id="4" name="Text Placeholder 2">
            <a:extLst>
              <a:ext uri="{FF2B5EF4-FFF2-40B4-BE49-F238E27FC236}">
                <a16:creationId xmlns:a16="http://schemas.microsoft.com/office/drawing/2014/main" id="{7303F519-45CC-40B9-B653-89B1A22E75A7}"/>
              </a:ext>
            </a:extLst>
          </p:cNvPr>
          <p:cNvSpPr>
            <a:spLocks noGrp="1"/>
          </p:cNvSpPr>
          <p:nvPr>
            <p:ph idx="1"/>
          </p:nvPr>
        </p:nvSpPr>
        <p:spPr>
          <a:xfrm>
            <a:off x="2593074" y="1525186"/>
            <a:ext cx="8842613" cy="4943853"/>
          </a:xfrm>
          <a:prstGeom prst="rect">
            <a:avLst/>
          </a:prstGeom>
        </p:spPr>
        <p:txBody>
          <a:bodyPr vert="horz" lIns="91440" tIns="45720" rIns="91440" bIns="45720" rtlCol="0">
            <a:normAutofit/>
          </a:bodyPr>
          <a:lstStyle>
            <a:lvl1pPr>
              <a:defRPr sz="2400">
                <a:latin typeface="Segoe UI Light" panose="020B0502040204020203" pitchFamily="34" charset="0"/>
                <a:cs typeface="Segoe UI Light" panose="020B0502040204020203" pitchFamily="34" charset="0"/>
              </a:defRPr>
            </a:lvl1pPr>
            <a:lvl2pPr>
              <a:defRPr sz="2400">
                <a:latin typeface="Segoe UI Light" panose="020B0502040204020203" pitchFamily="34" charset="0"/>
                <a:cs typeface="Segoe UI Light" panose="020B0502040204020203" pitchFamily="34" charset="0"/>
              </a:defRPr>
            </a:lvl2pPr>
            <a:lvl3pPr>
              <a:defRPr sz="2400">
                <a:latin typeface="Segoe UI Light" panose="020B0502040204020203" pitchFamily="34" charset="0"/>
                <a:cs typeface="Segoe UI Light" panose="020B0502040204020203" pitchFamily="34" charset="0"/>
              </a:defRPr>
            </a:lvl3pPr>
            <a:lvl4pPr>
              <a:defRPr sz="2400">
                <a:latin typeface="Segoe UI Light" panose="020B0502040204020203" pitchFamily="34" charset="0"/>
                <a:cs typeface="Segoe UI Light" panose="020B0502040204020203" pitchFamily="34" charset="0"/>
              </a:defRPr>
            </a:lvl4pPr>
            <a:lvl5pPr>
              <a:defRPr sz="2400">
                <a:latin typeface="Segoe UI Light" panose="020B0502040204020203" pitchFamily="34" charset="0"/>
                <a:cs typeface="Segoe UI Light"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12265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A715CFC-6006-4104-A51D-D748EBF3E3E5}"/>
              </a:ext>
            </a:extLst>
          </p:cNvPr>
          <p:cNvSpPr/>
          <p:nvPr userDrawn="1"/>
        </p:nvSpPr>
        <p:spPr>
          <a:xfrm>
            <a:off x="5334000" y="0"/>
            <a:ext cx="6858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4" name="Title 1">
            <a:extLst>
              <a:ext uri="{FF2B5EF4-FFF2-40B4-BE49-F238E27FC236}">
                <a16:creationId xmlns:a16="http://schemas.microsoft.com/office/drawing/2014/main" id="{B47DE79D-C4D4-4447-AD62-3F2C168B126C}"/>
              </a:ext>
            </a:extLst>
          </p:cNvPr>
          <p:cNvSpPr>
            <a:spLocks noGrp="1"/>
          </p:cNvSpPr>
          <p:nvPr>
            <p:ph type="title"/>
          </p:nvPr>
        </p:nvSpPr>
        <p:spPr>
          <a:xfrm>
            <a:off x="489046" y="576618"/>
            <a:ext cx="4339988" cy="5704764"/>
          </a:xfrm>
        </p:spPr>
        <p:txBody>
          <a:bodyPr>
            <a:normAutofit/>
          </a:bodyPr>
          <a:lstStyle>
            <a:lvl1pPr>
              <a:lnSpc>
                <a:spcPct val="100000"/>
              </a:lnSpc>
              <a:spcBef>
                <a:spcPts val="0"/>
              </a:spcBef>
              <a:spcAft>
                <a:spcPts val="0"/>
              </a:spcAft>
              <a:defRPr sz="7200">
                <a:solidFill>
                  <a:schemeClr val="tx1">
                    <a:lumMod val="85000"/>
                    <a:lumOff val="15000"/>
                  </a:schemeClr>
                </a:solidFill>
                <a:latin typeface="Segoe UI Semilight" panose="020B0402040204020203" pitchFamily="34" charset="0"/>
                <a:cs typeface="Segoe UI Semilight" panose="020B0402040204020203" pitchFamily="34" charset="0"/>
              </a:defRPr>
            </a:lvl1pPr>
          </a:lstStyle>
          <a:p>
            <a:r>
              <a:rPr lang="en-US" dirty="0"/>
              <a:t>Click to edit Master title style</a:t>
            </a:r>
          </a:p>
        </p:txBody>
      </p:sp>
      <p:sp>
        <p:nvSpPr>
          <p:cNvPr id="5" name="Text Placeholder 2">
            <a:extLst>
              <a:ext uri="{FF2B5EF4-FFF2-40B4-BE49-F238E27FC236}">
                <a16:creationId xmlns:a16="http://schemas.microsoft.com/office/drawing/2014/main" id="{35C11B54-70CA-405E-9E7F-17F3086A7737}"/>
              </a:ext>
            </a:extLst>
          </p:cNvPr>
          <p:cNvSpPr>
            <a:spLocks noGrp="1"/>
          </p:cNvSpPr>
          <p:nvPr>
            <p:ph idx="1"/>
          </p:nvPr>
        </p:nvSpPr>
        <p:spPr>
          <a:xfrm>
            <a:off x="5704764" y="576618"/>
            <a:ext cx="5730923" cy="5892421"/>
          </a:xfrm>
          <a:prstGeom prst="rect">
            <a:avLst/>
          </a:prstGeom>
        </p:spPr>
        <p:txBody>
          <a:bodyPr vert="horz" lIns="91440" tIns="45720" rIns="91440" bIns="45720" rtlCol="0">
            <a:normAutofit/>
          </a:bodyPr>
          <a:lstStyle>
            <a:lvl1pPr>
              <a:defRPr sz="2400">
                <a:solidFill>
                  <a:schemeClr val="tx1">
                    <a:lumMod val="85000"/>
                    <a:lumOff val="15000"/>
                  </a:schemeClr>
                </a:solidFill>
                <a:latin typeface="Segoe UI Light" panose="020B0502040204020203" pitchFamily="34" charset="0"/>
                <a:cs typeface="Segoe UI Light" panose="020B0502040204020203" pitchFamily="34" charset="0"/>
              </a:defRPr>
            </a:lvl1pPr>
            <a:lvl2pPr>
              <a:defRPr sz="2400">
                <a:solidFill>
                  <a:schemeClr val="tx1">
                    <a:lumMod val="85000"/>
                    <a:lumOff val="15000"/>
                  </a:schemeClr>
                </a:solidFill>
                <a:latin typeface="Segoe UI Light" panose="020B0502040204020203" pitchFamily="34" charset="0"/>
                <a:cs typeface="Segoe UI Light" panose="020B0502040204020203" pitchFamily="34" charset="0"/>
              </a:defRPr>
            </a:lvl2pPr>
            <a:lvl3pPr>
              <a:defRPr sz="2400">
                <a:solidFill>
                  <a:schemeClr val="tx1">
                    <a:lumMod val="85000"/>
                    <a:lumOff val="15000"/>
                  </a:schemeClr>
                </a:solidFill>
                <a:latin typeface="Segoe UI Light" panose="020B0502040204020203" pitchFamily="34" charset="0"/>
                <a:cs typeface="Segoe UI Light" panose="020B0502040204020203" pitchFamily="34" charset="0"/>
              </a:defRPr>
            </a:lvl3pPr>
            <a:lvl4pPr>
              <a:defRPr sz="2400">
                <a:solidFill>
                  <a:schemeClr val="tx1">
                    <a:lumMod val="85000"/>
                    <a:lumOff val="15000"/>
                  </a:schemeClr>
                </a:solidFill>
                <a:latin typeface="Segoe UI Light" panose="020B0502040204020203" pitchFamily="34" charset="0"/>
                <a:cs typeface="Segoe UI Light" panose="020B0502040204020203" pitchFamily="34" charset="0"/>
              </a:defRPr>
            </a:lvl4pPr>
            <a:lvl5pPr>
              <a:defRPr sz="2400">
                <a:solidFill>
                  <a:schemeClr val="tx1">
                    <a:lumMod val="85000"/>
                    <a:lumOff val="15000"/>
                  </a:schemeClr>
                </a:solidFill>
                <a:latin typeface="Segoe UI Light" panose="020B0502040204020203" pitchFamily="34" charset="0"/>
                <a:cs typeface="Segoe UI Light"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00292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13069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18EBF-2EBF-45F2-A1A1-FA08B1C93200}"/>
              </a:ext>
            </a:extLst>
          </p:cNvPr>
          <p:cNvSpPr>
            <a:spLocks noGrp="1"/>
          </p:cNvSpPr>
          <p:nvPr>
            <p:ph type="ctrTitle"/>
          </p:nvPr>
        </p:nvSpPr>
        <p:spPr>
          <a:xfrm>
            <a:off x="1178257" y="1122363"/>
            <a:ext cx="9835486" cy="2387600"/>
          </a:xfrm>
        </p:spPr>
        <p:txBody>
          <a:bodyPr anchor="b"/>
          <a:lstStyle>
            <a:lvl1pPr algn="ctr">
              <a:defRPr sz="6000">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2BD19526-AB8A-4CA8-B743-4C23FFBAF499}"/>
              </a:ext>
            </a:extLst>
          </p:cNvPr>
          <p:cNvSpPr>
            <a:spLocks noGrp="1"/>
          </p:cNvSpPr>
          <p:nvPr>
            <p:ph type="subTitle" idx="1"/>
          </p:nvPr>
        </p:nvSpPr>
        <p:spPr>
          <a:xfrm>
            <a:off x="1342030" y="3602038"/>
            <a:ext cx="950794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3726926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A0F66B8-E631-4381-A75F-0C0EF5312FC5}"/>
              </a:ext>
            </a:extLst>
          </p:cNvPr>
          <p:cNvSpPr/>
          <p:nvPr userDrawn="1"/>
        </p:nvSpPr>
        <p:spPr>
          <a:xfrm>
            <a:off x="2238233" y="0"/>
            <a:ext cx="995376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E33FB15-903C-4C45-9EFA-2D9506ABD259}"/>
              </a:ext>
            </a:extLst>
          </p:cNvPr>
          <p:cNvSpPr>
            <a:spLocks noGrp="1"/>
          </p:cNvSpPr>
          <p:nvPr>
            <p:ph type="title"/>
          </p:nvPr>
        </p:nvSpPr>
        <p:spPr>
          <a:xfrm>
            <a:off x="2593075" y="351478"/>
            <a:ext cx="8842612" cy="822230"/>
          </a:xfrm>
        </p:spPr>
        <p:txBody>
          <a:bodyPr>
            <a:normAutofit/>
          </a:bodyPr>
          <a:lstStyle>
            <a:lvl1pPr>
              <a:defRPr sz="3600"/>
            </a:lvl1pPr>
          </a:lstStyle>
          <a:p>
            <a:r>
              <a:rPr lang="en-US"/>
              <a:t>Click to edit Master title style</a:t>
            </a:r>
          </a:p>
        </p:txBody>
      </p:sp>
      <p:sp>
        <p:nvSpPr>
          <p:cNvPr id="4" name="Text Placeholder 2">
            <a:extLst>
              <a:ext uri="{FF2B5EF4-FFF2-40B4-BE49-F238E27FC236}">
                <a16:creationId xmlns:a16="http://schemas.microsoft.com/office/drawing/2014/main" id="{7303F519-45CC-40B9-B653-89B1A22E75A7}"/>
              </a:ext>
            </a:extLst>
          </p:cNvPr>
          <p:cNvSpPr>
            <a:spLocks noGrp="1"/>
          </p:cNvSpPr>
          <p:nvPr>
            <p:ph idx="1"/>
          </p:nvPr>
        </p:nvSpPr>
        <p:spPr>
          <a:xfrm>
            <a:off x="2593074" y="1525186"/>
            <a:ext cx="8842613" cy="4943853"/>
          </a:xfrm>
          <a:prstGeom prst="rect">
            <a:avLst/>
          </a:prstGeom>
        </p:spPr>
        <p:txBody>
          <a:bodyPr vert="horz" lIns="91440" tIns="45720" rIns="91440" bIns="45720" rtlCol="0">
            <a:normAutofit/>
          </a:bodyPr>
          <a:lstStyle>
            <a:lvl1pPr>
              <a:defRPr sz="2400">
                <a:latin typeface="Segoe UI Light" panose="020B0502040204020203" pitchFamily="34" charset="0"/>
                <a:cs typeface="Segoe UI Light" panose="020B0502040204020203" pitchFamily="34" charset="0"/>
              </a:defRPr>
            </a:lvl1pPr>
            <a:lvl2pPr>
              <a:defRPr sz="2400">
                <a:latin typeface="Segoe UI Light" panose="020B0502040204020203" pitchFamily="34" charset="0"/>
                <a:cs typeface="Segoe UI Light" panose="020B0502040204020203" pitchFamily="34" charset="0"/>
              </a:defRPr>
            </a:lvl2pPr>
            <a:lvl3pPr>
              <a:defRPr sz="2400">
                <a:latin typeface="Segoe UI Light" panose="020B0502040204020203" pitchFamily="34" charset="0"/>
                <a:cs typeface="Segoe UI Light" panose="020B0502040204020203" pitchFamily="34" charset="0"/>
              </a:defRPr>
            </a:lvl3pPr>
            <a:lvl4pPr>
              <a:defRPr sz="2400">
                <a:latin typeface="Segoe UI Light" panose="020B0502040204020203" pitchFamily="34" charset="0"/>
                <a:cs typeface="Segoe UI Light" panose="020B0502040204020203" pitchFamily="34" charset="0"/>
              </a:defRPr>
            </a:lvl4pPr>
            <a:lvl5pPr>
              <a:defRPr sz="2400">
                <a:latin typeface="Segoe UI Light" panose="020B0502040204020203" pitchFamily="34" charset="0"/>
                <a:cs typeface="Segoe UI Light"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77018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A715CFC-6006-4104-A51D-D748EBF3E3E5}"/>
              </a:ext>
            </a:extLst>
          </p:cNvPr>
          <p:cNvSpPr/>
          <p:nvPr userDrawn="1"/>
        </p:nvSpPr>
        <p:spPr>
          <a:xfrm>
            <a:off x="5334000" y="0"/>
            <a:ext cx="6858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4" name="Title 1">
            <a:extLst>
              <a:ext uri="{FF2B5EF4-FFF2-40B4-BE49-F238E27FC236}">
                <a16:creationId xmlns:a16="http://schemas.microsoft.com/office/drawing/2014/main" id="{B47DE79D-C4D4-4447-AD62-3F2C168B126C}"/>
              </a:ext>
            </a:extLst>
          </p:cNvPr>
          <p:cNvSpPr>
            <a:spLocks noGrp="1"/>
          </p:cNvSpPr>
          <p:nvPr>
            <p:ph type="title"/>
          </p:nvPr>
        </p:nvSpPr>
        <p:spPr>
          <a:xfrm>
            <a:off x="489046" y="576618"/>
            <a:ext cx="4339988" cy="5704764"/>
          </a:xfrm>
        </p:spPr>
        <p:txBody>
          <a:bodyPr>
            <a:normAutofit/>
          </a:bodyPr>
          <a:lstStyle>
            <a:lvl1pPr>
              <a:lnSpc>
                <a:spcPct val="100000"/>
              </a:lnSpc>
              <a:spcBef>
                <a:spcPts val="0"/>
              </a:spcBef>
              <a:spcAft>
                <a:spcPts val="0"/>
              </a:spcAft>
              <a:defRPr sz="7200">
                <a:solidFill>
                  <a:schemeClr val="tx1">
                    <a:lumMod val="85000"/>
                    <a:lumOff val="15000"/>
                  </a:schemeClr>
                </a:solidFill>
                <a:latin typeface="Segoe UI Semilight" panose="020B0402040204020203" pitchFamily="34" charset="0"/>
                <a:cs typeface="Segoe UI Semilight" panose="020B0402040204020203" pitchFamily="34" charset="0"/>
              </a:defRPr>
            </a:lvl1pPr>
          </a:lstStyle>
          <a:p>
            <a:r>
              <a:rPr lang="en-US" dirty="0"/>
              <a:t>Click to edit Master title style</a:t>
            </a:r>
          </a:p>
        </p:txBody>
      </p:sp>
      <p:sp>
        <p:nvSpPr>
          <p:cNvPr id="5" name="Text Placeholder 2">
            <a:extLst>
              <a:ext uri="{FF2B5EF4-FFF2-40B4-BE49-F238E27FC236}">
                <a16:creationId xmlns:a16="http://schemas.microsoft.com/office/drawing/2014/main" id="{35C11B54-70CA-405E-9E7F-17F3086A7737}"/>
              </a:ext>
            </a:extLst>
          </p:cNvPr>
          <p:cNvSpPr>
            <a:spLocks noGrp="1"/>
          </p:cNvSpPr>
          <p:nvPr>
            <p:ph idx="1"/>
          </p:nvPr>
        </p:nvSpPr>
        <p:spPr>
          <a:xfrm>
            <a:off x="5704764" y="576618"/>
            <a:ext cx="5730923" cy="5892421"/>
          </a:xfrm>
          <a:prstGeom prst="rect">
            <a:avLst/>
          </a:prstGeom>
        </p:spPr>
        <p:txBody>
          <a:bodyPr vert="horz" lIns="91440" tIns="45720" rIns="91440" bIns="45720" rtlCol="0">
            <a:normAutofit/>
          </a:bodyPr>
          <a:lstStyle>
            <a:lvl1pPr>
              <a:defRPr sz="2400">
                <a:solidFill>
                  <a:schemeClr val="tx1">
                    <a:lumMod val="85000"/>
                    <a:lumOff val="15000"/>
                  </a:schemeClr>
                </a:solidFill>
                <a:latin typeface="Segoe UI Light" panose="020B0502040204020203" pitchFamily="34" charset="0"/>
                <a:cs typeface="Segoe UI Light" panose="020B0502040204020203" pitchFamily="34" charset="0"/>
              </a:defRPr>
            </a:lvl1pPr>
            <a:lvl2pPr>
              <a:defRPr sz="2400">
                <a:solidFill>
                  <a:schemeClr val="tx1">
                    <a:lumMod val="85000"/>
                    <a:lumOff val="15000"/>
                  </a:schemeClr>
                </a:solidFill>
                <a:latin typeface="Segoe UI Light" panose="020B0502040204020203" pitchFamily="34" charset="0"/>
                <a:cs typeface="Segoe UI Light" panose="020B0502040204020203" pitchFamily="34" charset="0"/>
              </a:defRPr>
            </a:lvl2pPr>
            <a:lvl3pPr>
              <a:defRPr sz="2400">
                <a:solidFill>
                  <a:schemeClr val="tx1">
                    <a:lumMod val="85000"/>
                    <a:lumOff val="15000"/>
                  </a:schemeClr>
                </a:solidFill>
                <a:latin typeface="Segoe UI Light" panose="020B0502040204020203" pitchFamily="34" charset="0"/>
                <a:cs typeface="Segoe UI Light" panose="020B0502040204020203" pitchFamily="34" charset="0"/>
              </a:defRPr>
            </a:lvl3pPr>
            <a:lvl4pPr>
              <a:defRPr sz="2400">
                <a:solidFill>
                  <a:schemeClr val="tx1">
                    <a:lumMod val="85000"/>
                    <a:lumOff val="15000"/>
                  </a:schemeClr>
                </a:solidFill>
                <a:latin typeface="Segoe UI Light" panose="020B0502040204020203" pitchFamily="34" charset="0"/>
                <a:cs typeface="Segoe UI Light" panose="020B0502040204020203" pitchFamily="34" charset="0"/>
              </a:defRPr>
            </a:lvl4pPr>
            <a:lvl5pPr>
              <a:defRPr sz="2400">
                <a:solidFill>
                  <a:schemeClr val="tx1">
                    <a:lumMod val="85000"/>
                    <a:lumOff val="15000"/>
                  </a:schemeClr>
                </a:solidFill>
                <a:latin typeface="Segoe UI Light" panose="020B0502040204020203" pitchFamily="34" charset="0"/>
                <a:cs typeface="Segoe UI Light"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09345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3334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A0F66B8-E631-4381-A75F-0C0EF5312FC5}"/>
              </a:ext>
            </a:extLst>
          </p:cNvPr>
          <p:cNvSpPr/>
          <p:nvPr userDrawn="1"/>
        </p:nvSpPr>
        <p:spPr>
          <a:xfrm>
            <a:off x="2238233" y="0"/>
            <a:ext cx="995376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E33FB15-903C-4C45-9EFA-2D9506ABD259}"/>
              </a:ext>
            </a:extLst>
          </p:cNvPr>
          <p:cNvSpPr>
            <a:spLocks noGrp="1"/>
          </p:cNvSpPr>
          <p:nvPr>
            <p:ph type="title"/>
          </p:nvPr>
        </p:nvSpPr>
        <p:spPr>
          <a:xfrm>
            <a:off x="2593075" y="351478"/>
            <a:ext cx="8842612" cy="822230"/>
          </a:xfrm>
        </p:spPr>
        <p:txBody>
          <a:bodyPr>
            <a:normAutofit/>
          </a:bodyPr>
          <a:lstStyle>
            <a:lvl1pPr>
              <a:defRPr sz="3600"/>
            </a:lvl1pPr>
          </a:lstStyle>
          <a:p>
            <a:r>
              <a:rPr lang="en-US"/>
              <a:t>Click to edit Master title style</a:t>
            </a:r>
          </a:p>
        </p:txBody>
      </p:sp>
      <p:sp>
        <p:nvSpPr>
          <p:cNvPr id="4" name="Text Placeholder 2">
            <a:extLst>
              <a:ext uri="{FF2B5EF4-FFF2-40B4-BE49-F238E27FC236}">
                <a16:creationId xmlns:a16="http://schemas.microsoft.com/office/drawing/2014/main" id="{7303F519-45CC-40B9-B653-89B1A22E75A7}"/>
              </a:ext>
            </a:extLst>
          </p:cNvPr>
          <p:cNvSpPr>
            <a:spLocks noGrp="1"/>
          </p:cNvSpPr>
          <p:nvPr>
            <p:ph idx="1"/>
          </p:nvPr>
        </p:nvSpPr>
        <p:spPr>
          <a:xfrm>
            <a:off x="2593074" y="1525186"/>
            <a:ext cx="8842613" cy="494385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63906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A715CFC-6006-4104-A51D-D748EBF3E3E5}"/>
              </a:ext>
            </a:extLst>
          </p:cNvPr>
          <p:cNvSpPr/>
          <p:nvPr userDrawn="1"/>
        </p:nvSpPr>
        <p:spPr>
          <a:xfrm>
            <a:off x="5334000" y="0"/>
            <a:ext cx="6858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Tree>
    <p:extLst>
      <p:ext uri="{BB962C8B-B14F-4D97-AF65-F5344CB8AC3E}">
        <p14:creationId xmlns:p14="http://schemas.microsoft.com/office/powerpoint/2010/main" val="2875236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13718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18EBF-2EBF-45F2-A1A1-FA08B1C93200}"/>
              </a:ext>
            </a:extLst>
          </p:cNvPr>
          <p:cNvSpPr>
            <a:spLocks noGrp="1"/>
          </p:cNvSpPr>
          <p:nvPr>
            <p:ph type="ctrTitle"/>
          </p:nvPr>
        </p:nvSpPr>
        <p:spPr>
          <a:xfrm>
            <a:off x="1178257" y="1122363"/>
            <a:ext cx="9835486" cy="2387600"/>
          </a:xfrm>
        </p:spPr>
        <p:txBody>
          <a:bodyPr anchor="b"/>
          <a:lstStyle>
            <a:lvl1pPr algn="ctr">
              <a:defRPr sz="6000">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2BD19526-AB8A-4CA8-B743-4C23FFBAF499}"/>
              </a:ext>
            </a:extLst>
          </p:cNvPr>
          <p:cNvSpPr>
            <a:spLocks noGrp="1"/>
          </p:cNvSpPr>
          <p:nvPr>
            <p:ph type="subTitle" idx="1"/>
          </p:nvPr>
        </p:nvSpPr>
        <p:spPr>
          <a:xfrm>
            <a:off x="1342030" y="3602038"/>
            <a:ext cx="950794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903384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A0F66B8-E631-4381-A75F-0C0EF5312FC5}"/>
              </a:ext>
            </a:extLst>
          </p:cNvPr>
          <p:cNvSpPr/>
          <p:nvPr userDrawn="1"/>
        </p:nvSpPr>
        <p:spPr>
          <a:xfrm>
            <a:off x="2238233" y="0"/>
            <a:ext cx="995376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E33FB15-903C-4C45-9EFA-2D9506ABD259}"/>
              </a:ext>
            </a:extLst>
          </p:cNvPr>
          <p:cNvSpPr>
            <a:spLocks noGrp="1"/>
          </p:cNvSpPr>
          <p:nvPr>
            <p:ph type="title"/>
          </p:nvPr>
        </p:nvSpPr>
        <p:spPr>
          <a:xfrm>
            <a:off x="2593075" y="351478"/>
            <a:ext cx="8842612" cy="822230"/>
          </a:xfrm>
        </p:spPr>
        <p:txBody>
          <a:bodyPr>
            <a:normAutofit/>
          </a:bodyPr>
          <a:lstStyle>
            <a:lvl1pPr>
              <a:defRPr sz="3600">
                <a:solidFill>
                  <a:schemeClr val="tx1">
                    <a:lumMod val="85000"/>
                    <a:lumOff val="15000"/>
                  </a:schemeClr>
                </a:solidFill>
              </a:defRPr>
            </a:lvl1pPr>
          </a:lstStyle>
          <a:p>
            <a:r>
              <a:rPr lang="en-US"/>
              <a:t>Click to edit Master title style</a:t>
            </a:r>
          </a:p>
        </p:txBody>
      </p:sp>
      <p:sp>
        <p:nvSpPr>
          <p:cNvPr id="4" name="Text Placeholder 2">
            <a:extLst>
              <a:ext uri="{FF2B5EF4-FFF2-40B4-BE49-F238E27FC236}">
                <a16:creationId xmlns:a16="http://schemas.microsoft.com/office/drawing/2014/main" id="{7303F519-45CC-40B9-B653-89B1A22E75A7}"/>
              </a:ext>
            </a:extLst>
          </p:cNvPr>
          <p:cNvSpPr>
            <a:spLocks noGrp="1"/>
          </p:cNvSpPr>
          <p:nvPr>
            <p:ph idx="1"/>
          </p:nvPr>
        </p:nvSpPr>
        <p:spPr>
          <a:xfrm>
            <a:off x="2593074" y="1525186"/>
            <a:ext cx="8842613" cy="4943853"/>
          </a:xfrm>
          <a:prstGeom prst="rect">
            <a:avLst/>
          </a:prstGeom>
        </p:spPr>
        <p:txBody>
          <a:bodyPr vert="horz" lIns="91440" tIns="45720" rIns="91440" bIns="45720" rtlCol="0">
            <a:normAutofit/>
          </a:bodyPr>
          <a:lstStyle>
            <a:lvl1pPr>
              <a:defRPr sz="2400">
                <a:solidFill>
                  <a:schemeClr val="tx1">
                    <a:lumMod val="85000"/>
                    <a:lumOff val="15000"/>
                  </a:schemeClr>
                </a:solidFill>
                <a:latin typeface="Segoe UI Light" panose="020B0502040204020203" pitchFamily="34" charset="0"/>
                <a:cs typeface="Segoe UI Light" panose="020B0502040204020203" pitchFamily="34" charset="0"/>
              </a:defRPr>
            </a:lvl1pPr>
            <a:lvl2pPr>
              <a:defRPr sz="2400">
                <a:solidFill>
                  <a:schemeClr val="tx1">
                    <a:lumMod val="85000"/>
                    <a:lumOff val="15000"/>
                  </a:schemeClr>
                </a:solidFill>
                <a:latin typeface="Segoe UI Light" panose="020B0502040204020203" pitchFamily="34" charset="0"/>
                <a:cs typeface="Segoe UI Light" panose="020B0502040204020203" pitchFamily="34" charset="0"/>
              </a:defRPr>
            </a:lvl2pPr>
            <a:lvl3pPr>
              <a:defRPr sz="2400">
                <a:solidFill>
                  <a:schemeClr val="tx1">
                    <a:lumMod val="85000"/>
                    <a:lumOff val="15000"/>
                  </a:schemeClr>
                </a:solidFill>
                <a:latin typeface="Segoe UI Light" panose="020B0502040204020203" pitchFamily="34" charset="0"/>
                <a:cs typeface="Segoe UI Light" panose="020B0502040204020203" pitchFamily="34" charset="0"/>
              </a:defRPr>
            </a:lvl3pPr>
            <a:lvl4pPr>
              <a:defRPr sz="2400">
                <a:solidFill>
                  <a:schemeClr val="tx1">
                    <a:lumMod val="85000"/>
                    <a:lumOff val="15000"/>
                  </a:schemeClr>
                </a:solidFill>
                <a:latin typeface="Segoe UI Light" panose="020B0502040204020203" pitchFamily="34" charset="0"/>
                <a:cs typeface="Segoe UI Light" panose="020B0502040204020203" pitchFamily="34" charset="0"/>
              </a:defRPr>
            </a:lvl4pPr>
            <a:lvl5pPr>
              <a:defRPr sz="2400">
                <a:solidFill>
                  <a:schemeClr val="tx1">
                    <a:lumMod val="85000"/>
                    <a:lumOff val="15000"/>
                  </a:schemeClr>
                </a:solidFill>
                <a:latin typeface="Segoe UI Light" panose="020B0502040204020203" pitchFamily="34" charset="0"/>
                <a:cs typeface="Segoe UI Light"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02136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A715CFC-6006-4104-A51D-D748EBF3E3E5}"/>
              </a:ext>
            </a:extLst>
          </p:cNvPr>
          <p:cNvSpPr/>
          <p:nvPr userDrawn="1"/>
        </p:nvSpPr>
        <p:spPr>
          <a:xfrm>
            <a:off x="5334000" y="0"/>
            <a:ext cx="6858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4" name="Title 1">
            <a:extLst>
              <a:ext uri="{FF2B5EF4-FFF2-40B4-BE49-F238E27FC236}">
                <a16:creationId xmlns:a16="http://schemas.microsoft.com/office/drawing/2014/main" id="{B47DE79D-C4D4-4447-AD62-3F2C168B126C}"/>
              </a:ext>
            </a:extLst>
          </p:cNvPr>
          <p:cNvSpPr>
            <a:spLocks noGrp="1"/>
          </p:cNvSpPr>
          <p:nvPr>
            <p:ph type="title"/>
          </p:nvPr>
        </p:nvSpPr>
        <p:spPr>
          <a:xfrm>
            <a:off x="489046" y="576618"/>
            <a:ext cx="4339988" cy="5704764"/>
          </a:xfrm>
        </p:spPr>
        <p:txBody>
          <a:bodyPr>
            <a:normAutofit/>
          </a:bodyPr>
          <a:lstStyle>
            <a:lvl1pPr>
              <a:lnSpc>
                <a:spcPct val="100000"/>
              </a:lnSpc>
              <a:spcBef>
                <a:spcPts val="0"/>
              </a:spcBef>
              <a:spcAft>
                <a:spcPts val="0"/>
              </a:spcAft>
              <a:defRPr sz="7200">
                <a:solidFill>
                  <a:schemeClr val="bg1"/>
                </a:solidFill>
                <a:latin typeface="Segoe UI Semilight" panose="020B0402040204020203" pitchFamily="34" charset="0"/>
                <a:cs typeface="Segoe UI Semilight" panose="020B0402040204020203" pitchFamily="34" charset="0"/>
              </a:defRPr>
            </a:lvl1pPr>
          </a:lstStyle>
          <a:p>
            <a:r>
              <a:rPr lang="en-US" dirty="0"/>
              <a:t>Click to edit Master title style</a:t>
            </a:r>
          </a:p>
        </p:txBody>
      </p:sp>
      <p:sp>
        <p:nvSpPr>
          <p:cNvPr id="5" name="Text Placeholder 2">
            <a:extLst>
              <a:ext uri="{FF2B5EF4-FFF2-40B4-BE49-F238E27FC236}">
                <a16:creationId xmlns:a16="http://schemas.microsoft.com/office/drawing/2014/main" id="{35C11B54-70CA-405E-9E7F-17F3086A7737}"/>
              </a:ext>
            </a:extLst>
          </p:cNvPr>
          <p:cNvSpPr>
            <a:spLocks noGrp="1"/>
          </p:cNvSpPr>
          <p:nvPr>
            <p:ph idx="1"/>
          </p:nvPr>
        </p:nvSpPr>
        <p:spPr>
          <a:xfrm>
            <a:off x="5704764" y="576618"/>
            <a:ext cx="5730923" cy="5892421"/>
          </a:xfrm>
          <a:prstGeom prst="rect">
            <a:avLst/>
          </a:prstGeom>
        </p:spPr>
        <p:txBody>
          <a:bodyPr vert="horz" lIns="91440" tIns="45720" rIns="91440" bIns="45720" rtlCol="0">
            <a:normAutofit/>
          </a:bodyPr>
          <a:lstStyle>
            <a:lvl1pPr>
              <a:defRPr sz="2400">
                <a:solidFill>
                  <a:schemeClr val="tx1">
                    <a:lumMod val="85000"/>
                    <a:lumOff val="15000"/>
                  </a:schemeClr>
                </a:solidFill>
                <a:latin typeface="Segoe UI Light" panose="020B0502040204020203" pitchFamily="34" charset="0"/>
                <a:cs typeface="Segoe UI Light" panose="020B0502040204020203" pitchFamily="34" charset="0"/>
              </a:defRPr>
            </a:lvl1pPr>
            <a:lvl2pPr>
              <a:defRPr sz="2400">
                <a:solidFill>
                  <a:schemeClr val="tx1">
                    <a:lumMod val="85000"/>
                    <a:lumOff val="15000"/>
                  </a:schemeClr>
                </a:solidFill>
                <a:latin typeface="Segoe UI Light" panose="020B0502040204020203" pitchFamily="34" charset="0"/>
                <a:cs typeface="Segoe UI Light" panose="020B0502040204020203" pitchFamily="34" charset="0"/>
              </a:defRPr>
            </a:lvl2pPr>
            <a:lvl3pPr>
              <a:defRPr sz="2400">
                <a:solidFill>
                  <a:schemeClr val="tx1">
                    <a:lumMod val="85000"/>
                    <a:lumOff val="15000"/>
                  </a:schemeClr>
                </a:solidFill>
                <a:latin typeface="Segoe UI Light" panose="020B0502040204020203" pitchFamily="34" charset="0"/>
                <a:cs typeface="Segoe UI Light" panose="020B0502040204020203" pitchFamily="34" charset="0"/>
              </a:defRPr>
            </a:lvl3pPr>
            <a:lvl4pPr>
              <a:defRPr sz="2400">
                <a:solidFill>
                  <a:schemeClr val="tx1">
                    <a:lumMod val="85000"/>
                    <a:lumOff val="15000"/>
                  </a:schemeClr>
                </a:solidFill>
                <a:latin typeface="Segoe UI Light" panose="020B0502040204020203" pitchFamily="34" charset="0"/>
                <a:cs typeface="Segoe UI Light" panose="020B0502040204020203" pitchFamily="34" charset="0"/>
              </a:defRPr>
            </a:lvl4pPr>
            <a:lvl5pPr>
              <a:defRPr sz="2400">
                <a:solidFill>
                  <a:schemeClr val="tx1">
                    <a:lumMod val="85000"/>
                    <a:lumOff val="15000"/>
                  </a:schemeClr>
                </a:solidFill>
                <a:latin typeface="Segoe UI Light" panose="020B0502040204020203" pitchFamily="34" charset="0"/>
                <a:cs typeface="Segoe UI Light"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97248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19603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18EBF-2EBF-45F2-A1A1-FA08B1C93200}"/>
              </a:ext>
            </a:extLst>
          </p:cNvPr>
          <p:cNvSpPr>
            <a:spLocks noGrp="1"/>
          </p:cNvSpPr>
          <p:nvPr>
            <p:ph type="ctrTitle"/>
          </p:nvPr>
        </p:nvSpPr>
        <p:spPr>
          <a:xfrm>
            <a:off x="1178257" y="1122363"/>
            <a:ext cx="9835486" cy="2387600"/>
          </a:xfrm>
        </p:spPr>
        <p:txBody>
          <a:bodyPr anchor="b"/>
          <a:lstStyle>
            <a:lvl1pPr algn="ctr">
              <a:defRPr sz="6000">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2BD19526-AB8A-4CA8-B743-4C23FFBAF499}"/>
              </a:ext>
            </a:extLst>
          </p:cNvPr>
          <p:cNvSpPr>
            <a:spLocks noGrp="1"/>
          </p:cNvSpPr>
          <p:nvPr>
            <p:ph type="subTitle" idx="1"/>
          </p:nvPr>
        </p:nvSpPr>
        <p:spPr>
          <a:xfrm>
            <a:off x="1342030" y="3602038"/>
            <a:ext cx="950794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95279701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2.jpg"/><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3.jpg"/><Relationship Id="rId5" Type="http://schemas.openxmlformats.org/officeDocument/2006/relationships/theme" Target="../theme/theme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4.jpg"/><Relationship Id="rId5" Type="http://schemas.openxmlformats.org/officeDocument/2006/relationships/theme" Target="../theme/theme4.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5FA02C-CE44-4892-8275-2677FB7D7587}"/>
              </a:ext>
            </a:extLst>
          </p:cNvPr>
          <p:cNvSpPr>
            <a:spLocks noGrp="1"/>
          </p:cNvSpPr>
          <p:nvPr>
            <p:ph type="title"/>
          </p:nvPr>
        </p:nvSpPr>
        <p:spPr>
          <a:xfrm>
            <a:off x="818866" y="365125"/>
            <a:ext cx="10534934"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B8E2895-6DE0-4B55-8923-93518D88573B}"/>
              </a:ext>
            </a:extLst>
          </p:cNvPr>
          <p:cNvSpPr>
            <a:spLocks noGrp="1"/>
          </p:cNvSpPr>
          <p:nvPr>
            <p:ph type="body" idx="1"/>
          </p:nvPr>
        </p:nvSpPr>
        <p:spPr>
          <a:xfrm>
            <a:off x="818866" y="1825625"/>
            <a:ext cx="10534934" cy="464341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77192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7" r:id="rId3"/>
    <p:sldLayoutId id="2147483660" r:id="rId4"/>
  </p:sldLayoutIdLst>
  <p:txStyles>
    <p:titleStyle>
      <a:lvl1pPr algn="l" defTabSz="914400" rtl="0" eaLnBrk="1" latinLnBrk="0" hangingPunct="1">
        <a:lnSpc>
          <a:spcPct val="90000"/>
        </a:lnSpc>
        <a:spcBef>
          <a:spcPct val="0"/>
        </a:spcBef>
        <a:buNone/>
        <a:defRPr sz="4400" kern="1200">
          <a:solidFill>
            <a:schemeClr val="tx1"/>
          </a:solidFill>
          <a:latin typeface="Segoe UI Light" panose="020B0502040204020203" pitchFamily="34" charset="0"/>
          <a:ea typeface="+mj-ea"/>
          <a:cs typeface="Segoe UI Light"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5FA02C-CE44-4892-8275-2677FB7D7587}"/>
              </a:ext>
            </a:extLst>
          </p:cNvPr>
          <p:cNvSpPr>
            <a:spLocks noGrp="1"/>
          </p:cNvSpPr>
          <p:nvPr>
            <p:ph type="title"/>
          </p:nvPr>
        </p:nvSpPr>
        <p:spPr>
          <a:xfrm>
            <a:off x="818866" y="365125"/>
            <a:ext cx="10534934"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B8E2895-6DE0-4B55-8923-93518D88573B}"/>
              </a:ext>
            </a:extLst>
          </p:cNvPr>
          <p:cNvSpPr>
            <a:spLocks noGrp="1"/>
          </p:cNvSpPr>
          <p:nvPr>
            <p:ph type="body" idx="1"/>
          </p:nvPr>
        </p:nvSpPr>
        <p:spPr>
          <a:xfrm>
            <a:off x="818866" y="1825625"/>
            <a:ext cx="10534934" cy="464341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493526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Lst>
  <p:txStyles>
    <p:titleStyle>
      <a:lvl1pPr algn="l" defTabSz="914400" rtl="0" eaLnBrk="1" latinLnBrk="0" hangingPunct="1">
        <a:lnSpc>
          <a:spcPct val="90000"/>
        </a:lnSpc>
        <a:spcBef>
          <a:spcPct val="0"/>
        </a:spcBef>
        <a:buNone/>
        <a:defRPr sz="4400" kern="1200">
          <a:solidFill>
            <a:schemeClr val="bg1"/>
          </a:solidFill>
          <a:latin typeface="Segoe UI Light" panose="020B0502040204020203" pitchFamily="34" charset="0"/>
          <a:ea typeface="+mj-ea"/>
          <a:cs typeface="Segoe UI Light"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5FA02C-CE44-4892-8275-2677FB7D7587}"/>
              </a:ext>
            </a:extLst>
          </p:cNvPr>
          <p:cNvSpPr>
            <a:spLocks noGrp="1"/>
          </p:cNvSpPr>
          <p:nvPr>
            <p:ph type="title"/>
          </p:nvPr>
        </p:nvSpPr>
        <p:spPr>
          <a:xfrm>
            <a:off x="818866" y="365125"/>
            <a:ext cx="10534934"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B8E2895-6DE0-4B55-8923-93518D88573B}"/>
              </a:ext>
            </a:extLst>
          </p:cNvPr>
          <p:cNvSpPr>
            <a:spLocks noGrp="1"/>
          </p:cNvSpPr>
          <p:nvPr>
            <p:ph type="body" idx="1"/>
          </p:nvPr>
        </p:nvSpPr>
        <p:spPr>
          <a:xfrm>
            <a:off x="818866" y="1825625"/>
            <a:ext cx="10534934" cy="464341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735590"/>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66" r:id="rId3"/>
    <p:sldLayoutId id="2147483658" r:id="rId4"/>
  </p:sldLayoutIdLst>
  <p:txStyles>
    <p:titleStyle>
      <a:lvl1pPr algn="l" defTabSz="914400" rtl="0" eaLnBrk="1" latinLnBrk="0" hangingPunct="1">
        <a:lnSpc>
          <a:spcPct val="90000"/>
        </a:lnSpc>
        <a:spcBef>
          <a:spcPct val="0"/>
        </a:spcBef>
        <a:buNone/>
        <a:defRPr sz="4400" kern="1200">
          <a:solidFill>
            <a:schemeClr val="tx1"/>
          </a:solidFill>
          <a:latin typeface="Segoe UI Light" panose="020B0502040204020203" pitchFamily="34" charset="0"/>
          <a:ea typeface="+mj-ea"/>
          <a:cs typeface="Segoe UI Light"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5FA02C-CE44-4892-8275-2677FB7D7587}"/>
              </a:ext>
            </a:extLst>
          </p:cNvPr>
          <p:cNvSpPr>
            <a:spLocks noGrp="1"/>
          </p:cNvSpPr>
          <p:nvPr>
            <p:ph type="title"/>
          </p:nvPr>
        </p:nvSpPr>
        <p:spPr>
          <a:xfrm>
            <a:off x="818866" y="365125"/>
            <a:ext cx="10534934"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B8E2895-6DE0-4B55-8923-93518D88573B}"/>
              </a:ext>
            </a:extLst>
          </p:cNvPr>
          <p:cNvSpPr>
            <a:spLocks noGrp="1"/>
          </p:cNvSpPr>
          <p:nvPr>
            <p:ph type="body" idx="1"/>
          </p:nvPr>
        </p:nvSpPr>
        <p:spPr>
          <a:xfrm>
            <a:off x="818866" y="1825625"/>
            <a:ext cx="10534934" cy="464341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0793583"/>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67" r:id="rId3"/>
    <p:sldLayoutId id="2147483659" r:id="rId4"/>
  </p:sldLayoutIdLst>
  <p:txStyles>
    <p:titleStyle>
      <a:lvl1pPr algn="l" defTabSz="914400" rtl="0" eaLnBrk="1" latinLnBrk="0" hangingPunct="1">
        <a:lnSpc>
          <a:spcPct val="90000"/>
        </a:lnSpc>
        <a:spcBef>
          <a:spcPct val="0"/>
        </a:spcBef>
        <a:buNone/>
        <a:defRPr sz="4400" kern="1200">
          <a:solidFill>
            <a:schemeClr val="tx1"/>
          </a:solidFill>
          <a:latin typeface="Segoe UI Light" panose="020B0502040204020203" pitchFamily="34" charset="0"/>
          <a:ea typeface="+mj-ea"/>
          <a:cs typeface="Segoe UI Light"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6.xm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6.xml"/><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sv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23.sv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s>
</file>

<file path=ppt/slides/_rels/slide28.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32.png"/><Relationship Id="rId18" Type="http://schemas.openxmlformats.org/officeDocument/2006/relationships/image" Target="../media/image37.svg"/><Relationship Id="rId3" Type="http://schemas.openxmlformats.org/officeDocument/2006/relationships/image" Target="../media/image30.png"/><Relationship Id="rId7" Type="http://schemas.openxmlformats.org/officeDocument/2006/relationships/image" Target="../media/image24.png"/><Relationship Id="rId12" Type="http://schemas.openxmlformats.org/officeDocument/2006/relationships/image" Target="../media/image29.svg"/><Relationship Id="rId17" Type="http://schemas.openxmlformats.org/officeDocument/2006/relationships/image" Target="../media/image36.png"/><Relationship Id="rId2" Type="http://schemas.openxmlformats.org/officeDocument/2006/relationships/notesSlide" Target="../notesSlides/notesSlide17.xml"/><Relationship Id="rId16" Type="http://schemas.openxmlformats.org/officeDocument/2006/relationships/image" Target="../media/image35.svg"/><Relationship Id="rId20" Type="http://schemas.openxmlformats.org/officeDocument/2006/relationships/image" Target="../media/image39.svg"/><Relationship Id="rId1" Type="http://schemas.openxmlformats.org/officeDocument/2006/relationships/slideLayout" Target="../slideLayouts/slideLayout12.xml"/><Relationship Id="rId6" Type="http://schemas.openxmlformats.org/officeDocument/2006/relationships/image" Target="../media/image23.sv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4.png"/><Relationship Id="rId10" Type="http://schemas.openxmlformats.org/officeDocument/2006/relationships/image" Target="../media/image27.svg"/><Relationship Id="rId19" Type="http://schemas.openxmlformats.org/officeDocument/2006/relationships/image" Target="../media/image38.png"/><Relationship Id="rId4" Type="http://schemas.openxmlformats.org/officeDocument/2006/relationships/image" Target="../media/image31.svg"/><Relationship Id="rId9" Type="http://schemas.openxmlformats.org/officeDocument/2006/relationships/image" Target="../media/image26.png"/><Relationship Id="rId14" Type="http://schemas.openxmlformats.org/officeDocument/2006/relationships/image" Target="../media/image33.svg"/></Relationships>
</file>

<file path=ppt/slides/_rels/slide29.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42.png"/><Relationship Id="rId18" Type="http://schemas.openxmlformats.org/officeDocument/2006/relationships/image" Target="../media/image47.svg"/><Relationship Id="rId3" Type="http://schemas.openxmlformats.org/officeDocument/2006/relationships/image" Target="../media/image40.png"/><Relationship Id="rId7" Type="http://schemas.openxmlformats.org/officeDocument/2006/relationships/image" Target="../media/image34.png"/><Relationship Id="rId12" Type="http://schemas.openxmlformats.org/officeDocument/2006/relationships/image" Target="../media/image39.svg"/><Relationship Id="rId17" Type="http://schemas.openxmlformats.org/officeDocument/2006/relationships/image" Target="../media/image46.png"/><Relationship Id="rId2" Type="http://schemas.openxmlformats.org/officeDocument/2006/relationships/notesSlide" Target="../notesSlides/notesSlide18.xml"/><Relationship Id="rId16" Type="http://schemas.openxmlformats.org/officeDocument/2006/relationships/image" Target="../media/image45.svg"/><Relationship Id="rId20" Type="http://schemas.openxmlformats.org/officeDocument/2006/relationships/image" Target="../media/image49.svg"/><Relationship Id="rId1" Type="http://schemas.openxmlformats.org/officeDocument/2006/relationships/slideLayout" Target="../slideLayouts/slideLayout12.xml"/><Relationship Id="rId6" Type="http://schemas.openxmlformats.org/officeDocument/2006/relationships/image" Target="../media/image33.sv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44.png"/><Relationship Id="rId10" Type="http://schemas.openxmlformats.org/officeDocument/2006/relationships/image" Target="../media/image37.svg"/><Relationship Id="rId19" Type="http://schemas.openxmlformats.org/officeDocument/2006/relationships/image" Target="../media/image48.png"/><Relationship Id="rId4" Type="http://schemas.openxmlformats.org/officeDocument/2006/relationships/image" Target="../media/image41.svg"/><Relationship Id="rId9" Type="http://schemas.openxmlformats.org/officeDocument/2006/relationships/image" Target="../media/image36.png"/><Relationship Id="rId14" Type="http://schemas.openxmlformats.org/officeDocument/2006/relationships/image" Target="../media/image43.sv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53.png"/><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A7F2931-2C60-4346-B6D6-668AF5B3868F}"/>
              </a:ext>
            </a:extLst>
          </p:cNvPr>
          <p:cNvSpPr/>
          <p:nvPr/>
        </p:nvSpPr>
        <p:spPr>
          <a:xfrm>
            <a:off x="6851736" y="-1"/>
            <a:ext cx="5340263"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pic>
        <p:nvPicPr>
          <p:cNvPr id="9" name="Picture 8">
            <a:extLst>
              <a:ext uri="{FF2B5EF4-FFF2-40B4-BE49-F238E27FC236}">
                <a16:creationId xmlns:a16="http://schemas.microsoft.com/office/drawing/2014/main" id="{DB90EAC8-2773-4616-8835-D990448FA40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257419" y="4851700"/>
            <a:ext cx="4513051" cy="1570542"/>
          </a:xfrm>
          <a:prstGeom prst="rect">
            <a:avLst/>
          </a:prstGeom>
        </p:spPr>
      </p:pic>
      <p:sp>
        <p:nvSpPr>
          <p:cNvPr id="11" name="TextBox 10">
            <a:extLst>
              <a:ext uri="{FF2B5EF4-FFF2-40B4-BE49-F238E27FC236}">
                <a16:creationId xmlns:a16="http://schemas.microsoft.com/office/drawing/2014/main" id="{CFF1263B-B7E4-4419-B57B-316AF22FE3CB}"/>
              </a:ext>
            </a:extLst>
          </p:cNvPr>
          <p:cNvSpPr txBox="1"/>
          <p:nvPr/>
        </p:nvSpPr>
        <p:spPr>
          <a:xfrm>
            <a:off x="424580" y="2705724"/>
            <a:ext cx="6264319" cy="1446550"/>
          </a:xfrm>
          <a:prstGeom prst="rect">
            <a:avLst/>
          </a:prstGeom>
          <a:noFill/>
        </p:spPr>
        <p:txBody>
          <a:bodyPr wrap="square" rtlCol="0">
            <a:spAutoFit/>
          </a:bodyPr>
          <a:lstStyle/>
          <a:p>
            <a:r>
              <a:rPr lang="en-US" sz="4400" dirty="0">
                <a:solidFill>
                  <a:schemeClr val="tx1">
                    <a:lumMod val="75000"/>
                    <a:lumOff val="25000"/>
                  </a:schemeClr>
                </a:solidFill>
                <a:latin typeface="Segoe UI Semibold" panose="020B0702040204020203" pitchFamily="34" charset="0"/>
                <a:cs typeface="Segoe UI Semibold" panose="020B0702040204020203" pitchFamily="34" charset="0"/>
              </a:rPr>
              <a:t>NAME</a:t>
            </a:r>
          </a:p>
          <a:p>
            <a:r>
              <a:rPr lang="en-US" sz="4400" dirty="0">
                <a:solidFill>
                  <a:schemeClr val="tx1">
                    <a:lumMod val="75000"/>
                    <a:lumOff val="25000"/>
                  </a:schemeClr>
                </a:solidFill>
                <a:latin typeface="Segoe UI Light" panose="020B0502040204020203" pitchFamily="34" charset="0"/>
                <a:cs typeface="Segoe UI Light" panose="020B0502040204020203" pitchFamily="34" charset="0"/>
              </a:rPr>
              <a:t>Title</a:t>
            </a:r>
          </a:p>
        </p:txBody>
      </p:sp>
    </p:spTree>
    <p:extLst>
      <p:ext uri="{BB962C8B-B14F-4D97-AF65-F5344CB8AC3E}">
        <p14:creationId xmlns:p14="http://schemas.microsoft.com/office/powerpoint/2010/main" val="1917949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4CEDCBA-0358-4BDE-B7FF-68E4A9FE6F7E}"/>
              </a:ext>
            </a:extLst>
          </p:cNvPr>
          <p:cNvSpPr txBox="1"/>
          <p:nvPr/>
        </p:nvSpPr>
        <p:spPr>
          <a:xfrm>
            <a:off x="5786864" y="1136064"/>
            <a:ext cx="5166481" cy="4329390"/>
          </a:xfrm>
          <a:prstGeom prst="rect">
            <a:avLst/>
          </a:prstGeom>
          <a:noFill/>
        </p:spPr>
        <p:txBody>
          <a:bodyPr wrap="square" rtlCol="0" anchor="ctr">
            <a:spAutoFit/>
          </a:bodyPr>
          <a:lstStyle/>
          <a:p>
            <a:pPr>
              <a:spcAft>
                <a:spcPts val="2000"/>
              </a:spcAft>
            </a:pPr>
            <a:r>
              <a:rPr lang="en-US" sz="2400" dirty="0">
                <a:latin typeface="Segoe UI Light" panose="020B0502040204020203" pitchFamily="34" charset="0"/>
                <a:cs typeface="Segoe UI Light" panose="020B0502040204020203" pitchFamily="34" charset="0"/>
              </a:rPr>
              <a:t>How do you think maps are used in community planning?</a:t>
            </a:r>
          </a:p>
          <a:p>
            <a:pPr marL="342900" indent="-342900">
              <a:spcAft>
                <a:spcPts val="2000"/>
              </a:spcAft>
              <a:buFont typeface="Arial" panose="020B0604020202020204" pitchFamily="34" charset="0"/>
              <a:buChar char="•"/>
            </a:pPr>
            <a:r>
              <a:rPr lang="en-US" sz="2400" dirty="0">
                <a:latin typeface="Segoe UI Light" panose="020B0502040204020203" pitchFamily="34" charset="0"/>
                <a:cs typeface="Segoe UI Light" panose="020B0502040204020203" pitchFamily="34" charset="0"/>
              </a:rPr>
              <a:t>Decide where businesses go</a:t>
            </a:r>
          </a:p>
          <a:p>
            <a:pPr marL="342900" indent="-342900">
              <a:spcAft>
                <a:spcPts val="2000"/>
              </a:spcAft>
              <a:buFont typeface="Arial" panose="020B0604020202020204" pitchFamily="34" charset="0"/>
              <a:buChar char="•"/>
            </a:pPr>
            <a:r>
              <a:rPr lang="en-US" sz="2400" dirty="0">
                <a:latin typeface="Segoe UI Light" panose="020B0502040204020203" pitchFamily="34" charset="0"/>
                <a:cs typeface="Segoe UI Light" panose="020B0502040204020203" pitchFamily="34" charset="0"/>
              </a:rPr>
              <a:t>Decide what businesses go where</a:t>
            </a:r>
          </a:p>
          <a:p>
            <a:pPr marL="342900" indent="-342900">
              <a:spcAft>
                <a:spcPts val="2000"/>
              </a:spcAft>
              <a:buFont typeface="Arial" panose="020B0604020202020204" pitchFamily="34" charset="0"/>
              <a:buChar char="•"/>
            </a:pPr>
            <a:r>
              <a:rPr lang="en-US" sz="2400" dirty="0">
                <a:latin typeface="Segoe UI Light" panose="020B0502040204020203" pitchFamily="34" charset="0"/>
                <a:cs typeface="Segoe UI Light" panose="020B0502040204020203" pitchFamily="34" charset="0"/>
              </a:rPr>
              <a:t>Decide where nature preserves and parks go</a:t>
            </a:r>
          </a:p>
          <a:p>
            <a:pPr marL="342900" indent="-342900">
              <a:spcAft>
                <a:spcPts val="2000"/>
              </a:spcAft>
              <a:buFont typeface="Arial" panose="020B0604020202020204" pitchFamily="34" charset="0"/>
              <a:buChar char="•"/>
            </a:pPr>
            <a:r>
              <a:rPr lang="en-US" sz="2400" dirty="0">
                <a:latin typeface="Segoe UI Light" panose="020B0502040204020203" pitchFamily="34" charset="0"/>
                <a:cs typeface="Segoe UI Light" panose="020B0502040204020203" pitchFamily="34" charset="0"/>
              </a:rPr>
              <a:t>Plan transportation</a:t>
            </a:r>
          </a:p>
          <a:p>
            <a:pPr marL="342900" indent="-342900">
              <a:spcAft>
                <a:spcPts val="2000"/>
              </a:spcAft>
              <a:buFont typeface="Arial" panose="020B0604020202020204" pitchFamily="34" charset="0"/>
              <a:buChar char="•"/>
            </a:pPr>
            <a:r>
              <a:rPr lang="en-US" sz="2400" dirty="0">
                <a:latin typeface="Segoe UI Light" panose="020B0502040204020203" pitchFamily="34" charset="0"/>
                <a:cs typeface="Segoe UI Light" panose="020B0502040204020203" pitchFamily="34" charset="0"/>
              </a:rPr>
              <a:t>Decide where public services can go</a:t>
            </a:r>
          </a:p>
        </p:txBody>
      </p:sp>
      <p:sp>
        <p:nvSpPr>
          <p:cNvPr id="6" name="Title 1">
            <a:extLst>
              <a:ext uri="{FF2B5EF4-FFF2-40B4-BE49-F238E27FC236}">
                <a16:creationId xmlns:a16="http://schemas.microsoft.com/office/drawing/2014/main" id="{30B5DC8C-35E9-41DF-9CE0-655E66C8A5EB}"/>
              </a:ext>
            </a:extLst>
          </p:cNvPr>
          <p:cNvSpPr txBox="1">
            <a:spLocks/>
          </p:cNvSpPr>
          <p:nvPr/>
        </p:nvSpPr>
        <p:spPr>
          <a:xfrm>
            <a:off x="489046" y="576618"/>
            <a:ext cx="4339988" cy="5704764"/>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Segoe UI Light" panose="020B0502040204020203" pitchFamily="34" charset="0"/>
                <a:ea typeface="+mj-ea"/>
                <a:cs typeface="Segoe UI Light" panose="020B0502040204020203" pitchFamily="34" charset="0"/>
              </a:defRPr>
            </a:lvl1pPr>
          </a:lstStyle>
          <a:p>
            <a:r>
              <a:rPr lang="en-US" sz="6000" dirty="0">
                <a:latin typeface="Segoe UI Semilight" panose="020B0402040204020203" pitchFamily="34" charset="0"/>
                <a:cs typeface="Segoe UI Semilight" panose="020B0402040204020203" pitchFamily="34" charset="0"/>
              </a:rPr>
              <a:t>Land Use</a:t>
            </a:r>
            <a:br>
              <a:rPr lang="en-US" sz="6000" dirty="0">
                <a:latin typeface="Segoe UI Semilight" panose="020B0402040204020203" pitchFamily="34" charset="0"/>
                <a:cs typeface="Segoe UI Semilight" panose="020B0402040204020203" pitchFamily="34" charset="0"/>
              </a:rPr>
            </a:br>
            <a:r>
              <a:rPr lang="en-US" sz="6000" dirty="0">
                <a:latin typeface="Segoe UI Semilight" panose="020B0402040204020203" pitchFamily="34" charset="0"/>
                <a:cs typeface="Segoe UI Semilight" panose="020B0402040204020203" pitchFamily="34" charset="0"/>
              </a:rPr>
              <a:t>Maps</a:t>
            </a:r>
          </a:p>
        </p:txBody>
      </p:sp>
    </p:spTree>
    <p:extLst>
      <p:ext uri="{BB962C8B-B14F-4D97-AF65-F5344CB8AC3E}">
        <p14:creationId xmlns:p14="http://schemas.microsoft.com/office/powerpoint/2010/main" val="3404427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003D65-B5EE-4C8F-93F8-CBCCB3123CF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871354" y="0"/>
            <a:ext cx="8320646" cy="6858000"/>
          </a:xfrm>
          <a:prstGeom prst="rect">
            <a:avLst/>
          </a:prstGeom>
          <a:effectLst>
            <a:glow rad="101600">
              <a:schemeClr val="accent6">
                <a:satMod val="175000"/>
                <a:alpha val="40000"/>
              </a:schemeClr>
            </a:glow>
          </a:effectLst>
        </p:spPr>
      </p:pic>
      <p:grpSp>
        <p:nvGrpSpPr>
          <p:cNvPr id="14" name="Group 13"/>
          <p:cNvGrpSpPr/>
          <p:nvPr/>
        </p:nvGrpSpPr>
        <p:grpSpPr>
          <a:xfrm>
            <a:off x="493889" y="-1"/>
            <a:ext cx="2787754" cy="6858000"/>
            <a:chOff x="493889" y="-1"/>
            <a:chExt cx="2787754" cy="6858000"/>
          </a:xfrm>
        </p:grpSpPr>
        <p:pic>
          <p:nvPicPr>
            <p:cNvPr id="3" name="Picture 2">
              <a:extLst>
                <a:ext uri="{FF2B5EF4-FFF2-40B4-BE49-F238E27FC236}">
                  <a16:creationId xmlns:a16="http://schemas.microsoft.com/office/drawing/2014/main" id="{A79F9785-3C1B-4B0F-81E1-FF5CD7DBCDB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93889" y="-1"/>
              <a:ext cx="2787754" cy="6858000"/>
            </a:xfrm>
            <a:prstGeom prst="rect">
              <a:avLst/>
            </a:prstGeom>
            <a:effectLst>
              <a:glow rad="101600">
                <a:schemeClr val="accent6">
                  <a:satMod val="175000"/>
                  <a:alpha val="40000"/>
                </a:schemeClr>
              </a:glow>
            </a:effectLst>
          </p:spPr>
        </p:pic>
        <p:sp>
          <p:nvSpPr>
            <p:cNvPr id="13" name="Rectangle 12"/>
            <p:cNvSpPr/>
            <p:nvPr/>
          </p:nvSpPr>
          <p:spPr>
            <a:xfrm>
              <a:off x="1103086" y="595086"/>
              <a:ext cx="1625600" cy="6161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p:cNvGrpSpPr/>
          <p:nvPr/>
        </p:nvGrpSpPr>
        <p:grpSpPr>
          <a:xfrm>
            <a:off x="2845434" y="2164555"/>
            <a:ext cx="2919412" cy="2528887"/>
            <a:chOff x="2845434" y="2164555"/>
            <a:chExt cx="2919412" cy="2528887"/>
          </a:xfrm>
        </p:grpSpPr>
        <p:pic>
          <p:nvPicPr>
            <p:cNvPr id="4" name="Picture 3">
              <a:extLst>
                <a:ext uri="{FF2B5EF4-FFF2-40B4-BE49-F238E27FC236}">
                  <a16:creationId xmlns:a16="http://schemas.microsoft.com/office/drawing/2014/main" id="{83D6DFBC-F445-4461-BDC2-E2AC364CBBD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845434" y="2164555"/>
              <a:ext cx="2919412" cy="2528887"/>
            </a:xfrm>
            <a:prstGeom prst="rect">
              <a:avLst/>
            </a:prstGeom>
            <a:effectLst>
              <a:glow rad="101600">
                <a:schemeClr val="accent6">
                  <a:satMod val="175000"/>
                  <a:alpha val="40000"/>
                </a:schemeClr>
              </a:glow>
            </a:effectLst>
          </p:spPr>
        </p:pic>
        <p:sp>
          <p:nvSpPr>
            <p:cNvPr id="15" name="Rectangle 14"/>
            <p:cNvSpPr/>
            <p:nvPr/>
          </p:nvSpPr>
          <p:spPr>
            <a:xfrm>
              <a:off x="3541486" y="2380343"/>
              <a:ext cx="711200" cy="20029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4653166" y="2380342"/>
              <a:ext cx="711200" cy="20029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13803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003D65-B5EE-4C8F-93F8-CBCCB3123CF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871354" y="0"/>
            <a:ext cx="8320646" cy="6858000"/>
          </a:xfrm>
          <a:prstGeom prst="rect">
            <a:avLst/>
          </a:prstGeom>
          <a:effectLst>
            <a:glow rad="101600">
              <a:schemeClr val="accent6">
                <a:satMod val="175000"/>
                <a:alpha val="40000"/>
              </a:schemeClr>
            </a:glow>
          </a:effectLst>
        </p:spPr>
      </p:pic>
      <p:pic>
        <p:nvPicPr>
          <p:cNvPr id="3" name="Picture 2">
            <a:extLst>
              <a:ext uri="{FF2B5EF4-FFF2-40B4-BE49-F238E27FC236}">
                <a16:creationId xmlns:a16="http://schemas.microsoft.com/office/drawing/2014/main" id="{A79F9785-3C1B-4B0F-81E1-FF5CD7DBCDB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93889" y="-1"/>
            <a:ext cx="2787754" cy="6858000"/>
          </a:xfrm>
          <a:prstGeom prst="rect">
            <a:avLst/>
          </a:prstGeom>
          <a:effectLst>
            <a:glow rad="101600">
              <a:schemeClr val="accent6">
                <a:satMod val="175000"/>
                <a:alpha val="40000"/>
              </a:schemeClr>
            </a:glow>
          </a:effectLst>
        </p:spPr>
      </p:pic>
      <p:pic>
        <p:nvPicPr>
          <p:cNvPr id="4" name="Picture 3">
            <a:extLst>
              <a:ext uri="{FF2B5EF4-FFF2-40B4-BE49-F238E27FC236}">
                <a16:creationId xmlns:a16="http://schemas.microsoft.com/office/drawing/2014/main" id="{83D6DFBC-F445-4461-BDC2-E2AC364CBBD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845434" y="2164555"/>
            <a:ext cx="2919412" cy="2528887"/>
          </a:xfrm>
          <a:prstGeom prst="rect">
            <a:avLst/>
          </a:prstGeom>
          <a:effectLst>
            <a:glow rad="101600">
              <a:schemeClr val="accent6">
                <a:satMod val="175000"/>
                <a:alpha val="40000"/>
              </a:schemeClr>
            </a:glow>
          </a:effectLst>
        </p:spPr>
      </p:pic>
    </p:spTree>
    <p:extLst>
      <p:ext uri="{BB962C8B-B14F-4D97-AF65-F5344CB8AC3E}">
        <p14:creationId xmlns:p14="http://schemas.microsoft.com/office/powerpoint/2010/main" val="1700147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4CEDCBA-0358-4BDE-B7FF-68E4A9FE6F7E}"/>
              </a:ext>
            </a:extLst>
          </p:cNvPr>
          <p:cNvSpPr txBox="1"/>
          <p:nvPr/>
        </p:nvSpPr>
        <p:spPr>
          <a:xfrm>
            <a:off x="5786864" y="1151453"/>
            <a:ext cx="5516442" cy="4298613"/>
          </a:xfrm>
          <a:prstGeom prst="rect">
            <a:avLst/>
          </a:prstGeom>
          <a:noFill/>
        </p:spPr>
        <p:txBody>
          <a:bodyPr wrap="square" rtlCol="0" anchor="ctr">
            <a:spAutoFit/>
          </a:bodyPr>
          <a:lstStyle/>
          <a:p>
            <a:pPr>
              <a:spcAft>
                <a:spcPts val="2000"/>
              </a:spcAft>
            </a:pPr>
            <a:r>
              <a:rPr lang="en-US" sz="2400" dirty="0">
                <a:latin typeface="Segoe UI Light" panose="020B0502040204020203" pitchFamily="34" charset="0"/>
                <a:cs typeface="Segoe UI Light" panose="020B0502040204020203" pitchFamily="34" charset="0"/>
              </a:rPr>
              <a:t>Why do you think each community element would be so far from or central to others?</a:t>
            </a:r>
          </a:p>
          <a:p>
            <a:pPr>
              <a:spcAft>
                <a:spcPts val="2000"/>
              </a:spcAft>
            </a:pPr>
            <a:r>
              <a:rPr lang="en-US" sz="2400" dirty="0">
                <a:latin typeface="Segoe UI Light" panose="020B0502040204020203" pitchFamily="34" charset="0"/>
                <a:cs typeface="Segoe UI Light" panose="020B0502040204020203" pitchFamily="34" charset="0"/>
              </a:rPr>
              <a:t>Are there any features of the way that the map is laid out that you recognize from your community?</a:t>
            </a:r>
          </a:p>
          <a:p>
            <a:pPr>
              <a:spcAft>
                <a:spcPts val="2000"/>
              </a:spcAft>
            </a:pPr>
            <a:r>
              <a:rPr lang="en-US" sz="2400" dirty="0">
                <a:latin typeface="Segoe UI Light" panose="020B0502040204020203" pitchFamily="34" charset="0"/>
                <a:cs typeface="Segoe UI Light" panose="020B0502040204020203" pitchFamily="34" charset="0"/>
              </a:rPr>
              <a:t>Thinking of your community, what are some reasons that things like highways run through different types of areas (e.g. commercial, residential, etc.)?</a:t>
            </a:r>
          </a:p>
        </p:txBody>
      </p:sp>
      <p:sp>
        <p:nvSpPr>
          <p:cNvPr id="6" name="Title 1">
            <a:extLst>
              <a:ext uri="{FF2B5EF4-FFF2-40B4-BE49-F238E27FC236}">
                <a16:creationId xmlns:a16="http://schemas.microsoft.com/office/drawing/2014/main" id="{30B5DC8C-35E9-41DF-9CE0-655E66C8A5EB}"/>
              </a:ext>
            </a:extLst>
          </p:cNvPr>
          <p:cNvSpPr txBox="1">
            <a:spLocks/>
          </p:cNvSpPr>
          <p:nvPr/>
        </p:nvSpPr>
        <p:spPr>
          <a:xfrm>
            <a:off x="489046" y="576618"/>
            <a:ext cx="4339988" cy="5704764"/>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Segoe UI Light" panose="020B0502040204020203" pitchFamily="34" charset="0"/>
                <a:ea typeface="+mj-ea"/>
                <a:cs typeface="Segoe UI Light" panose="020B0502040204020203" pitchFamily="34" charset="0"/>
              </a:defRPr>
            </a:lvl1pPr>
          </a:lstStyle>
          <a:p>
            <a:r>
              <a:rPr lang="en-US" sz="6000" dirty="0">
                <a:latin typeface="Segoe UI Semilight" panose="020B0402040204020203" pitchFamily="34" charset="0"/>
                <a:cs typeface="Segoe UI Semilight" panose="020B0402040204020203" pitchFamily="34" charset="0"/>
              </a:rPr>
              <a:t>Planning</a:t>
            </a:r>
          </a:p>
          <a:p>
            <a:r>
              <a:rPr lang="en-US" dirty="0">
                <a:latin typeface="Segoe UI Semilight" panose="020B0402040204020203" pitchFamily="34" charset="0"/>
                <a:cs typeface="Segoe UI Semilight" panose="020B0402040204020203" pitchFamily="34" charset="0"/>
              </a:rPr>
              <a:t>Behind the Map</a:t>
            </a:r>
          </a:p>
        </p:txBody>
      </p:sp>
    </p:spTree>
    <p:extLst>
      <p:ext uri="{BB962C8B-B14F-4D97-AF65-F5344CB8AC3E}">
        <p14:creationId xmlns:p14="http://schemas.microsoft.com/office/powerpoint/2010/main" val="2956761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2000"/>
                                        <p:tgtEl>
                                          <p:spTgt spid="4">
                                            <p:txEl>
                                              <p:pRg st="1" end="1"/>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2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9F9785-3C1B-4B0F-81E1-FF5CD7DBCDB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079594" y="0"/>
            <a:ext cx="5226582" cy="6858000"/>
          </a:xfrm>
          <a:prstGeom prst="rect">
            <a:avLst/>
          </a:prstGeom>
          <a:effectLst/>
        </p:spPr>
      </p:pic>
      <p:pic>
        <p:nvPicPr>
          <p:cNvPr id="4" name="Picture 3">
            <a:extLst>
              <a:ext uri="{FF2B5EF4-FFF2-40B4-BE49-F238E27FC236}">
                <a16:creationId xmlns:a16="http://schemas.microsoft.com/office/drawing/2014/main" id="{26D98C7C-EE84-44CA-A976-2DD86029E70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28699" y="0"/>
            <a:ext cx="4547629" cy="6857999"/>
          </a:xfrm>
          <a:prstGeom prst="rect">
            <a:avLst/>
          </a:prstGeom>
          <a:effectLst/>
        </p:spPr>
      </p:pic>
    </p:spTree>
    <p:extLst>
      <p:ext uri="{BB962C8B-B14F-4D97-AF65-F5344CB8AC3E}">
        <p14:creationId xmlns:p14="http://schemas.microsoft.com/office/powerpoint/2010/main" val="3788372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9F9785-3C1B-4B0F-81E1-FF5CD7DBCDB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33450" y="101091"/>
            <a:ext cx="10287000" cy="6655818"/>
          </a:xfrm>
          <a:prstGeom prst="rect">
            <a:avLst/>
          </a:prstGeom>
          <a:effectLst>
            <a:glow rad="101600">
              <a:schemeClr val="accent6">
                <a:satMod val="175000"/>
                <a:alpha val="40000"/>
              </a:schemeClr>
            </a:glow>
          </a:effectLst>
        </p:spPr>
      </p:pic>
    </p:spTree>
    <p:extLst>
      <p:ext uri="{BB962C8B-B14F-4D97-AF65-F5344CB8AC3E}">
        <p14:creationId xmlns:p14="http://schemas.microsoft.com/office/powerpoint/2010/main" val="2251865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48F1A9-F49B-4004-A23D-05132B49122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332163" y="-1"/>
            <a:ext cx="6859837" cy="6858002"/>
          </a:xfrm>
          <a:prstGeom prst="rect">
            <a:avLst/>
          </a:prstGeom>
          <a:noFill/>
        </p:spPr>
      </p:pic>
      <p:sp>
        <p:nvSpPr>
          <p:cNvPr id="2" name="Title 1">
            <a:extLst>
              <a:ext uri="{FF2B5EF4-FFF2-40B4-BE49-F238E27FC236}">
                <a16:creationId xmlns:a16="http://schemas.microsoft.com/office/drawing/2014/main" id="{EC0C5288-8D6D-41BB-807F-810F41F700F8}"/>
              </a:ext>
            </a:extLst>
          </p:cNvPr>
          <p:cNvSpPr>
            <a:spLocks noGrp="1"/>
          </p:cNvSpPr>
          <p:nvPr>
            <p:ph type="title" idx="4294967295"/>
          </p:nvPr>
        </p:nvSpPr>
        <p:spPr>
          <a:xfrm>
            <a:off x="474133" y="576263"/>
            <a:ext cx="4340225" cy="5705475"/>
          </a:xfrm>
        </p:spPr>
        <p:txBody>
          <a:bodyPr>
            <a:normAutofit/>
          </a:bodyPr>
          <a:lstStyle/>
          <a:p>
            <a:r>
              <a:rPr lang="en-US" sz="5400" dirty="0">
                <a:latin typeface="Segoe UI Semilight" panose="020B0402040204020203" pitchFamily="34" charset="0"/>
                <a:cs typeface="Segoe UI Semilight" panose="020B0402040204020203" pitchFamily="34" charset="0"/>
              </a:rPr>
              <a:t>AS THE PLANNER SEES IT</a:t>
            </a:r>
            <a:endParaRPr lang="en-US" sz="11500" dirty="0">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442101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9F9785-3C1B-4B0F-81E1-FF5CD7DBCDB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299931" y="0"/>
            <a:ext cx="5226582" cy="6858000"/>
          </a:xfrm>
          <a:prstGeom prst="rect">
            <a:avLst/>
          </a:prstGeom>
          <a:effectLst/>
        </p:spPr>
      </p:pic>
      <p:sp>
        <p:nvSpPr>
          <p:cNvPr id="2" name="Title 1">
            <a:extLst>
              <a:ext uri="{FF2B5EF4-FFF2-40B4-BE49-F238E27FC236}">
                <a16:creationId xmlns:a16="http://schemas.microsoft.com/office/drawing/2014/main" id="{B96819D3-C245-4B34-8161-7F8631B9084B}"/>
              </a:ext>
            </a:extLst>
          </p:cNvPr>
          <p:cNvSpPr>
            <a:spLocks noGrp="1"/>
          </p:cNvSpPr>
          <p:nvPr>
            <p:ph type="title"/>
          </p:nvPr>
        </p:nvSpPr>
        <p:spPr>
          <a:xfrm>
            <a:off x="489046" y="576618"/>
            <a:ext cx="4339988" cy="5714013"/>
          </a:xfrm>
        </p:spPr>
        <p:txBody>
          <a:bodyPr>
            <a:noAutofit/>
          </a:bodyPr>
          <a:lstStyle/>
          <a:p>
            <a:r>
              <a:rPr lang="en-US" sz="6000" dirty="0"/>
              <a:t>Population Distribution Maps</a:t>
            </a:r>
          </a:p>
        </p:txBody>
      </p:sp>
    </p:spTree>
    <p:extLst>
      <p:ext uri="{BB962C8B-B14F-4D97-AF65-F5344CB8AC3E}">
        <p14:creationId xmlns:p14="http://schemas.microsoft.com/office/powerpoint/2010/main" val="2422528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819D3-C245-4B34-8161-7F8631B9084B}"/>
              </a:ext>
            </a:extLst>
          </p:cNvPr>
          <p:cNvSpPr>
            <a:spLocks noGrp="1"/>
          </p:cNvSpPr>
          <p:nvPr>
            <p:ph type="title"/>
          </p:nvPr>
        </p:nvSpPr>
        <p:spPr>
          <a:xfrm>
            <a:off x="489046" y="576618"/>
            <a:ext cx="4339988" cy="5714013"/>
          </a:xfrm>
        </p:spPr>
        <p:txBody>
          <a:bodyPr>
            <a:noAutofit/>
          </a:bodyPr>
          <a:lstStyle/>
          <a:p>
            <a:r>
              <a:rPr lang="en-US" sz="6000" dirty="0"/>
              <a:t>Land Use</a:t>
            </a:r>
            <a:br>
              <a:rPr lang="en-US" sz="6000" dirty="0"/>
            </a:br>
            <a:r>
              <a:rPr lang="en-US" sz="6000" dirty="0"/>
              <a:t>Maps</a:t>
            </a:r>
          </a:p>
        </p:txBody>
      </p:sp>
      <p:pic>
        <p:nvPicPr>
          <p:cNvPr id="4" name="Picture 3">
            <a:extLst>
              <a:ext uri="{FF2B5EF4-FFF2-40B4-BE49-F238E27FC236}">
                <a16:creationId xmlns:a16="http://schemas.microsoft.com/office/drawing/2014/main" id="{06115EE3-A21D-4672-9717-19C31300ABD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559167" y="0"/>
            <a:ext cx="4547629" cy="6857999"/>
          </a:xfrm>
          <a:prstGeom prst="rect">
            <a:avLst/>
          </a:prstGeom>
          <a:effectLst/>
        </p:spPr>
      </p:pic>
    </p:spTree>
    <p:extLst>
      <p:ext uri="{BB962C8B-B14F-4D97-AF65-F5344CB8AC3E}">
        <p14:creationId xmlns:p14="http://schemas.microsoft.com/office/powerpoint/2010/main" val="2127508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819D3-C245-4B34-8161-7F8631B9084B}"/>
              </a:ext>
            </a:extLst>
          </p:cNvPr>
          <p:cNvSpPr>
            <a:spLocks noGrp="1"/>
          </p:cNvSpPr>
          <p:nvPr>
            <p:ph type="title"/>
          </p:nvPr>
        </p:nvSpPr>
        <p:spPr>
          <a:xfrm>
            <a:off x="489046" y="576618"/>
            <a:ext cx="4339988" cy="5714013"/>
          </a:xfrm>
        </p:spPr>
        <p:txBody>
          <a:bodyPr>
            <a:noAutofit/>
          </a:bodyPr>
          <a:lstStyle/>
          <a:p>
            <a:r>
              <a:rPr lang="en-US" sz="6000" dirty="0"/>
              <a:t>Aerial Maps</a:t>
            </a:r>
          </a:p>
        </p:txBody>
      </p:sp>
      <p:pic>
        <p:nvPicPr>
          <p:cNvPr id="4" name="Picture 3">
            <a:extLst>
              <a:ext uri="{FF2B5EF4-FFF2-40B4-BE49-F238E27FC236}">
                <a16:creationId xmlns:a16="http://schemas.microsoft.com/office/drawing/2014/main" id="{06115EE3-A21D-4672-9717-19C31300ABD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559167" y="0"/>
            <a:ext cx="4547629" cy="6857999"/>
          </a:xfrm>
          <a:prstGeom prst="rect">
            <a:avLst/>
          </a:prstGeom>
          <a:effectLst/>
        </p:spPr>
      </p:pic>
    </p:spTree>
    <p:extLst>
      <p:ext uri="{BB962C8B-B14F-4D97-AF65-F5344CB8AC3E}">
        <p14:creationId xmlns:p14="http://schemas.microsoft.com/office/powerpoint/2010/main" val="3296915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A27F4-37BE-4AF0-A50E-77AE8EE22A55}"/>
              </a:ext>
            </a:extLst>
          </p:cNvPr>
          <p:cNvSpPr>
            <a:spLocks noGrp="1"/>
          </p:cNvSpPr>
          <p:nvPr>
            <p:ph type="title"/>
          </p:nvPr>
        </p:nvSpPr>
        <p:spPr>
          <a:xfrm>
            <a:off x="408836" y="424217"/>
            <a:ext cx="4339988" cy="1258668"/>
          </a:xfrm>
        </p:spPr>
        <p:txBody>
          <a:bodyPr anchor="t">
            <a:noAutofit/>
          </a:bodyPr>
          <a:lstStyle/>
          <a:p>
            <a:pPr>
              <a:lnSpc>
                <a:spcPts val="5400"/>
              </a:lnSpc>
            </a:pPr>
            <a:r>
              <a:rPr lang="en-US" sz="5400" dirty="0">
                <a:solidFill>
                  <a:schemeClr val="tx1">
                    <a:lumMod val="75000"/>
                    <a:lumOff val="25000"/>
                  </a:schemeClr>
                </a:solidFill>
              </a:rPr>
              <a:t>Get to Know a Planner</a:t>
            </a:r>
          </a:p>
        </p:txBody>
      </p:sp>
      <p:pic>
        <p:nvPicPr>
          <p:cNvPr id="5" name="Picture 4">
            <a:extLst>
              <a:ext uri="{FF2B5EF4-FFF2-40B4-BE49-F238E27FC236}">
                <a16:creationId xmlns:a16="http://schemas.microsoft.com/office/drawing/2014/main" id="{EACD6D40-893E-4FCE-8AB5-B6EEBA64415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
        <p:nvSpPr>
          <p:cNvPr id="7" name="Title 1">
            <a:extLst>
              <a:ext uri="{FF2B5EF4-FFF2-40B4-BE49-F238E27FC236}">
                <a16:creationId xmlns:a16="http://schemas.microsoft.com/office/drawing/2014/main" id="{B2C0C8A4-2E7F-49E3-AC2D-A26E88E4679A}"/>
              </a:ext>
            </a:extLst>
          </p:cNvPr>
          <p:cNvSpPr txBox="1">
            <a:spLocks/>
          </p:cNvSpPr>
          <p:nvPr/>
        </p:nvSpPr>
        <p:spPr>
          <a:xfrm>
            <a:off x="408836" y="2108200"/>
            <a:ext cx="4610636" cy="4408714"/>
          </a:xfrm>
          <a:prstGeom prst="rect">
            <a:avLst/>
          </a:prstGeom>
        </p:spPr>
        <p:txBody>
          <a:bodyPr vert="horz" lIns="91440" tIns="45720" rIns="91440" bIns="45720" rtlCol="0" anchor="t">
            <a:normAutofit fontScale="77500" lnSpcReduction="20000"/>
          </a:bodyPr>
          <a:lstStyle>
            <a:lvl1pPr algn="l" defTabSz="914400" rtl="0" eaLnBrk="1" latinLnBrk="0" hangingPunct="1">
              <a:lnSpc>
                <a:spcPct val="100000"/>
              </a:lnSpc>
              <a:spcBef>
                <a:spcPts val="0"/>
              </a:spcBef>
              <a:spcAft>
                <a:spcPts val="0"/>
              </a:spcAft>
              <a:buNone/>
              <a:defRPr sz="7200" kern="1200">
                <a:solidFill>
                  <a:schemeClr val="tx1">
                    <a:lumMod val="85000"/>
                    <a:lumOff val="15000"/>
                  </a:schemeClr>
                </a:solidFill>
                <a:latin typeface="Segoe UI Semilight" panose="020B0402040204020203" pitchFamily="34" charset="0"/>
                <a:ea typeface="+mj-ea"/>
                <a:cs typeface="Segoe UI Semilight" panose="020B0402040204020203" pitchFamily="34" charset="0"/>
              </a:defRPr>
            </a:lvl1pPr>
          </a:lstStyle>
          <a:p>
            <a:r>
              <a:rPr lang="en-US" sz="4000" dirty="0">
                <a:solidFill>
                  <a:schemeClr val="tx1">
                    <a:lumMod val="75000"/>
                    <a:lumOff val="25000"/>
                  </a:schemeClr>
                </a:solidFill>
              </a:rPr>
              <a:t>YOUR NAME</a:t>
            </a:r>
          </a:p>
          <a:p>
            <a:r>
              <a:rPr lang="en-US" sz="4000" dirty="0">
                <a:solidFill>
                  <a:schemeClr val="tx1">
                    <a:lumMod val="75000"/>
                    <a:lumOff val="25000"/>
                  </a:schemeClr>
                </a:solidFill>
              </a:rPr>
              <a:t>TITLE</a:t>
            </a:r>
          </a:p>
          <a:p>
            <a:r>
              <a:rPr lang="en-US" sz="4000" dirty="0">
                <a:solidFill>
                  <a:schemeClr val="tx1">
                    <a:lumMod val="75000"/>
                    <a:lumOff val="25000"/>
                  </a:schemeClr>
                </a:solidFill>
              </a:rPr>
              <a:t>DEGREE</a:t>
            </a:r>
          </a:p>
          <a:p>
            <a:endParaRPr lang="en-US" sz="4000" dirty="0">
              <a:solidFill>
                <a:schemeClr val="tx1">
                  <a:lumMod val="75000"/>
                  <a:lumOff val="25000"/>
                </a:schemeClr>
              </a:solidFill>
            </a:endParaRPr>
          </a:p>
          <a:p>
            <a:r>
              <a:rPr lang="en-US" sz="4000" dirty="0">
                <a:solidFill>
                  <a:schemeClr val="tx1">
                    <a:lumMod val="75000"/>
                    <a:lumOff val="25000"/>
                  </a:schemeClr>
                </a:solidFill>
              </a:rPr>
              <a:t>Project types you have been involved in (possibly avoid mentioning any specific projects that could be politically charged discussion points)</a:t>
            </a:r>
          </a:p>
          <a:p>
            <a:endParaRPr lang="en-US" sz="4000" dirty="0">
              <a:solidFill>
                <a:schemeClr val="tx1">
                  <a:lumMod val="75000"/>
                  <a:lumOff val="25000"/>
                </a:schemeClr>
              </a:solidFill>
            </a:endParaRPr>
          </a:p>
        </p:txBody>
      </p:sp>
    </p:spTree>
    <p:extLst>
      <p:ext uri="{BB962C8B-B14F-4D97-AF65-F5344CB8AC3E}">
        <p14:creationId xmlns:p14="http://schemas.microsoft.com/office/powerpoint/2010/main" val="3218117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10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819D3-C245-4B34-8161-7F8631B9084B}"/>
              </a:ext>
            </a:extLst>
          </p:cNvPr>
          <p:cNvSpPr>
            <a:spLocks noGrp="1"/>
          </p:cNvSpPr>
          <p:nvPr>
            <p:ph type="title"/>
          </p:nvPr>
        </p:nvSpPr>
        <p:spPr>
          <a:xfrm>
            <a:off x="489046" y="576618"/>
            <a:ext cx="4339988" cy="5714013"/>
          </a:xfrm>
        </p:spPr>
        <p:txBody>
          <a:bodyPr>
            <a:noAutofit/>
          </a:bodyPr>
          <a:lstStyle/>
          <a:p>
            <a:r>
              <a:rPr lang="en-US" sz="5400" dirty="0"/>
              <a:t>Demographic Data</a:t>
            </a:r>
          </a:p>
        </p:txBody>
      </p:sp>
      <p:pic>
        <p:nvPicPr>
          <p:cNvPr id="4" name="Picture 3">
            <a:extLst>
              <a:ext uri="{FF2B5EF4-FFF2-40B4-BE49-F238E27FC236}">
                <a16:creationId xmlns:a16="http://schemas.microsoft.com/office/drawing/2014/main" id="{06115EE3-A21D-4672-9717-19C31300ABD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559167" y="0"/>
            <a:ext cx="4547629" cy="6857999"/>
          </a:xfrm>
          <a:prstGeom prst="rect">
            <a:avLst/>
          </a:prstGeom>
          <a:effectLst/>
        </p:spPr>
      </p:pic>
    </p:spTree>
    <p:extLst>
      <p:ext uri="{BB962C8B-B14F-4D97-AF65-F5344CB8AC3E}">
        <p14:creationId xmlns:p14="http://schemas.microsoft.com/office/powerpoint/2010/main" val="2041782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819D3-C245-4B34-8161-7F8631B9084B}"/>
              </a:ext>
            </a:extLst>
          </p:cNvPr>
          <p:cNvSpPr>
            <a:spLocks noGrp="1"/>
          </p:cNvSpPr>
          <p:nvPr>
            <p:ph type="title"/>
          </p:nvPr>
        </p:nvSpPr>
        <p:spPr>
          <a:xfrm>
            <a:off x="489046" y="576618"/>
            <a:ext cx="4339988" cy="5714013"/>
          </a:xfrm>
        </p:spPr>
        <p:txBody>
          <a:bodyPr>
            <a:noAutofit/>
          </a:bodyPr>
          <a:lstStyle/>
          <a:p>
            <a:r>
              <a:rPr lang="en-US" sz="5400" dirty="0"/>
              <a:t>Surveys</a:t>
            </a:r>
          </a:p>
        </p:txBody>
      </p:sp>
      <p:pic>
        <p:nvPicPr>
          <p:cNvPr id="4" name="Picture 3">
            <a:extLst>
              <a:ext uri="{FF2B5EF4-FFF2-40B4-BE49-F238E27FC236}">
                <a16:creationId xmlns:a16="http://schemas.microsoft.com/office/drawing/2014/main" id="{06115EE3-A21D-4672-9717-19C31300ABD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559167" y="0"/>
            <a:ext cx="4547629" cy="6857999"/>
          </a:xfrm>
          <a:prstGeom prst="rect">
            <a:avLst/>
          </a:prstGeom>
          <a:effectLst/>
        </p:spPr>
      </p:pic>
    </p:spTree>
    <p:extLst>
      <p:ext uri="{BB962C8B-B14F-4D97-AF65-F5344CB8AC3E}">
        <p14:creationId xmlns:p14="http://schemas.microsoft.com/office/powerpoint/2010/main" val="2485188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157D3-5AC8-4CAE-92BD-90000586C1CC}"/>
              </a:ext>
            </a:extLst>
          </p:cNvPr>
          <p:cNvSpPr>
            <a:spLocks noGrp="1"/>
          </p:cNvSpPr>
          <p:nvPr>
            <p:ph type="title" idx="4294967295"/>
          </p:nvPr>
        </p:nvSpPr>
        <p:spPr>
          <a:xfrm>
            <a:off x="380904" y="388161"/>
            <a:ext cx="3818564" cy="6146125"/>
          </a:xfrm>
        </p:spPr>
        <p:txBody>
          <a:bodyPr>
            <a:normAutofit/>
          </a:bodyPr>
          <a:lstStyle/>
          <a:p>
            <a:r>
              <a:rPr lang="en-US" sz="5400" dirty="0">
                <a:solidFill>
                  <a:schemeClr val="tx1">
                    <a:lumMod val="85000"/>
                    <a:lumOff val="15000"/>
                  </a:schemeClr>
                </a:solidFill>
                <a:latin typeface="Segoe UI Semilight" panose="020B0402040204020203" pitchFamily="34" charset="0"/>
                <a:cs typeface="Segoe UI Semilight" panose="020B0402040204020203" pitchFamily="34" charset="0"/>
              </a:rPr>
              <a:t>Stake Holders</a:t>
            </a:r>
          </a:p>
        </p:txBody>
      </p:sp>
      <p:pic>
        <p:nvPicPr>
          <p:cNvPr id="5" name="Picture 4">
            <a:extLst>
              <a:ext uri="{FF2B5EF4-FFF2-40B4-BE49-F238E27FC236}">
                <a16:creationId xmlns:a16="http://schemas.microsoft.com/office/drawing/2014/main" id="{27AA9C95-31A9-4968-9827-0435552E255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74378" y="1"/>
            <a:ext cx="7778751" cy="6858000"/>
          </a:xfrm>
          <a:prstGeom prst="rect">
            <a:avLst/>
          </a:prstGeom>
          <a:effectLst>
            <a:outerShdw blurRad="50800" dist="38100" dir="10800000" algn="r" rotWithShape="0">
              <a:prstClr val="black">
                <a:alpha val="20000"/>
              </a:prstClr>
            </a:outerShdw>
          </a:effectLst>
        </p:spPr>
      </p:pic>
      <p:sp>
        <p:nvSpPr>
          <p:cNvPr id="4" name="Rectangle 3">
            <a:extLst>
              <a:ext uri="{FF2B5EF4-FFF2-40B4-BE49-F238E27FC236}">
                <a16:creationId xmlns:a16="http://schemas.microsoft.com/office/drawing/2014/main" id="{C5A62186-B672-4D98-AF49-73EA64BA2CB4}"/>
              </a:ext>
            </a:extLst>
          </p:cNvPr>
          <p:cNvSpPr/>
          <p:nvPr/>
        </p:nvSpPr>
        <p:spPr>
          <a:xfrm>
            <a:off x="7631289" y="1117600"/>
            <a:ext cx="1670755" cy="677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7C45721-6A5F-417C-9C17-EE88D5349BF6}"/>
              </a:ext>
            </a:extLst>
          </p:cNvPr>
          <p:cNvSpPr/>
          <p:nvPr/>
        </p:nvSpPr>
        <p:spPr>
          <a:xfrm>
            <a:off x="5429954" y="4967110"/>
            <a:ext cx="1873958" cy="4064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5D20A6F-CBF7-4412-AD01-A4D74ED7FBA5}"/>
              </a:ext>
            </a:extLst>
          </p:cNvPr>
          <p:cNvSpPr/>
          <p:nvPr/>
        </p:nvSpPr>
        <p:spPr>
          <a:xfrm>
            <a:off x="9640709" y="4752620"/>
            <a:ext cx="1873958" cy="891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AF57C85-3AAC-4622-A8F2-B39F7FE45D34}"/>
              </a:ext>
            </a:extLst>
          </p:cNvPr>
          <p:cNvSpPr/>
          <p:nvPr/>
        </p:nvSpPr>
        <p:spPr>
          <a:xfrm>
            <a:off x="7847463" y="3794078"/>
            <a:ext cx="1241945" cy="2729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9910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2000"/>
                                        <p:tgtEl>
                                          <p:spTgt spid="12"/>
                                        </p:tgtEl>
                                      </p:cBhvr>
                                    </p:animEffect>
                                    <p:set>
                                      <p:cBhvr>
                                        <p:cTn id="7" dur="1" fill="hold">
                                          <p:stCondLst>
                                            <p:cond delay="1999"/>
                                          </p:stCondLst>
                                        </p:cTn>
                                        <p:tgtEl>
                                          <p:spTgt spid="1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2000"/>
                                        <p:tgtEl>
                                          <p:spTgt spid="4"/>
                                        </p:tgtEl>
                                      </p:cBhvr>
                                    </p:animEffect>
                                    <p:set>
                                      <p:cBhvr>
                                        <p:cTn id="10" dur="1" fill="hold">
                                          <p:stCondLst>
                                            <p:cond delay="1999"/>
                                          </p:stCondLst>
                                        </p:cTn>
                                        <p:tgtEl>
                                          <p:spTgt spid="4"/>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2000"/>
                                        <p:tgtEl>
                                          <p:spTgt spid="8"/>
                                        </p:tgtEl>
                                      </p:cBhvr>
                                    </p:animEffect>
                                    <p:set>
                                      <p:cBhvr>
                                        <p:cTn id="16" dur="1" fill="hold">
                                          <p:stCondLst>
                                            <p:cond delay="1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6AAB689-61B2-463A-8813-8F801B68DEC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5321147" cy="6858000"/>
          </a:xfrm>
          <a:prstGeom prst="rect">
            <a:avLst/>
          </a:prstGeom>
        </p:spPr>
      </p:pic>
      <p:sp>
        <p:nvSpPr>
          <p:cNvPr id="2" name="Title 1">
            <a:extLst>
              <a:ext uri="{FF2B5EF4-FFF2-40B4-BE49-F238E27FC236}">
                <a16:creationId xmlns:a16="http://schemas.microsoft.com/office/drawing/2014/main" id="{B96819D3-C245-4B34-8161-7F8631B9084B}"/>
              </a:ext>
            </a:extLst>
          </p:cNvPr>
          <p:cNvSpPr>
            <a:spLocks noGrp="1"/>
          </p:cNvSpPr>
          <p:nvPr>
            <p:ph type="title"/>
          </p:nvPr>
        </p:nvSpPr>
        <p:spPr>
          <a:xfrm>
            <a:off x="771838" y="5450067"/>
            <a:ext cx="4339988" cy="1407934"/>
          </a:xfrm>
        </p:spPr>
        <p:txBody>
          <a:bodyPr>
            <a:noAutofit/>
          </a:bodyPr>
          <a:lstStyle/>
          <a:p>
            <a:pPr algn="r"/>
            <a:r>
              <a:rPr lang="en-US" sz="5400" dirty="0">
                <a:solidFill>
                  <a:schemeClr val="bg1"/>
                </a:solidFill>
              </a:rPr>
              <a:t>Role Play</a:t>
            </a:r>
          </a:p>
        </p:txBody>
      </p:sp>
      <p:sp>
        <p:nvSpPr>
          <p:cNvPr id="5" name="TextBox 4">
            <a:extLst>
              <a:ext uri="{FF2B5EF4-FFF2-40B4-BE49-F238E27FC236}">
                <a16:creationId xmlns:a16="http://schemas.microsoft.com/office/drawing/2014/main" id="{75B59CCC-F3F5-4629-9A12-436EBC1E8278}"/>
              </a:ext>
            </a:extLst>
          </p:cNvPr>
          <p:cNvSpPr txBox="1"/>
          <p:nvPr/>
        </p:nvSpPr>
        <p:spPr>
          <a:xfrm>
            <a:off x="5786864" y="1628334"/>
            <a:ext cx="5516442" cy="3190617"/>
          </a:xfrm>
          <a:prstGeom prst="rect">
            <a:avLst/>
          </a:prstGeom>
          <a:noFill/>
        </p:spPr>
        <p:txBody>
          <a:bodyPr wrap="square" rtlCol="0" anchor="ctr">
            <a:spAutoFit/>
          </a:bodyPr>
          <a:lstStyle/>
          <a:p>
            <a:pPr>
              <a:spcAft>
                <a:spcPts val="2000"/>
              </a:spcAft>
            </a:pPr>
            <a:r>
              <a:rPr lang="en-US" sz="2400" dirty="0">
                <a:latin typeface="Segoe UI Light" panose="020B0502040204020203" pitchFamily="34" charset="0"/>
                <a:cs typeface="Segoe UI Light" panose="020B0502040204020203" pitchFamily="34" charset="0"/>
              </a:rPr>
              <a:t>Time: 12 Minutes</a:t>
            </a:r>
          </a:p>
          <a:p>
            <a:pPr marL="342900" indent="-342900">
              <a:spcAft>
                <a:spcPts val="2000"/>
              </a:spcAft>
              <a:buFont typeface="Arial" panose="020B0604020202020204" pitchFamily="34" charset="0"/>
              <a:buChar char="•"/>
            </a:pPr>
            <a:r>
              <a:rPr lang="en-US" sz="2400" dirty="0">
                <a:latin typeface="Segoe UI Light" panose="020B0502040204020203" pitchFamily="34" charset="0"/>
                <a:cs typeface="Segoe UI Light" panose="020B0502040204020203" pitchFamily="34" charset="0"/>
              </a:rPr>
              <a:t>Each group will have a unique challenge and unique roles.</a:t>
            </a:r>
          </a:p>
          <a:p>
            <a:pPr marL="342900" indent="-342900">
              <a:spcAft>
                <a:spcPts val="2000"/>
              </a:spcAft>
              <a:buFont typeface="Arial" panose="020B0604020202020204" pitchFamily="34" charset="0"/>
              <a:buChar char="•"/>
            </a:pPr>
            <a:r>
              <a:rPr lang="en-US" sz="2400" dirty="0">
                <a:latin typeface="Segoe UI Light" panose="020B0502040204020203" pitchFamily="34" charset="0"/>
                <a:cs typeface="Segoe UI Light" panose="020B0502040204020203" pitchFamily="34" charset="0"/>
              </a:rPr>
              <a:t>It’s your job to work together to assumer these roles and devise unique solutions for your community. Be creative and good luck!</a:t>
            </a:r>
          </a:p>
        </p:txBody>
      </p:sp>
    </p:spTree>
    <p:extLst>
      <p:ext uri="{BB962C8B-B14F-4D97-AF65-F5344CB8AC3E}">
        <p14:creationId xmlns:p14="http://schemas.microsoft.com/office/powerpoint/2010/main" val="2103049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1000"/>
                                        <p:tgtEl>
                                          <p:spTgt spid="5">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1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6AAB689-61B2-463A-8813-8F801B68DEC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5321147" cy="6858000"/>
          </a:xfrm>
          <a:prstGeom prst="rect">
            <a:avLst/>
          </a:prstGeom>
        </p:spPr>
      </p:pic>
      <p:sp>
        <p:nvSpPr>
          <p:cNvPr id="2" name="Title 1">
            <a:extLst>
              <a:ext uri="{FF2B5EF4-FFF2-40B4-BE49-F238E27FC236}">
                <a16:creationId xmlns:a16="http://schemas.microsoft.com/office/drawing/2014/main" id="{B96819D3-C245-4B34-8161-7F8631B9084B}"/>
              </a:ext>
            </a:extLst>
          </p:cNvPr>
          <p:cNvSpPr>
            <a:spLocks noGrp="1"/>
          </p:cNvSpPr>
          <p:nvPr>
            <p:ph type="title"/>
          </p:nvPr>
        </p:nvSpPr>
        <p:spPr>
          <a:xfrm>
            <a:off x="771838" y="5450067"/>
            <a:ext cx="4339988" cy="1407934"/>
          </a:xfrm>
        </p:spPr>
        <p:txBody>
          <a:bodyPr>
            <a:noAutofit/>
          </a:bodyPr>
          <a:lstStyle/>
          <a:p>
            <a:pPr algn="r"/>
            <a:r>
              <a:rPr lang="en-US" sz="5400" dirty="0">
                <a:solidFill>
                  <a:schemeClr val="bg1"/>
                </a:solidFill>
              </a:rPr>
              <a:t>Role Play</a:t>
            </a:r>
          </a:p>
        </p:txBody>
      </p:sp>
      <p:sp>
        <p:nvSpPr>
          <p:cNvPr id="7" name="TextBox 6">
            <a:extLst>
              <a:ext uri="{FF2B5EF4-FFF2-40B4-BE49-F238E27FC236}">
                <a16:creationId xmlns:a16="http://schemas.microsoft.com/office/drawing/2014/main" id="{C0239FB7-6585-4D45-9D3F-8C0F80353380}"/>
              </a:ext>
            </a:extLst>
          </p:cNvPr>
          <p:cNvSpPr txBox="1"/>
          <p:nvPr/>
        </p:nvSpPr>
        <p:spPr>
          <a:xfrm>
            <a:off x="5786864" y="894973"/>
            <a:ext cx="5516442" cy="5068054"/>
          </a:xfrm>
          <a:prstGeom prst="rect">
            <a:avLst/>
          </a:prstGeom>
          <a:noFill/>
        </p:spPr>
        <p:txBody>
          <a:bodyPr wrap="square" rtlCol="0" anchor="ctr">
            <a:spAutoFit/>
          </a:bodyPr>
          <a:lstStyle/>
          <a:p>
            <a:pPr>
              <a:spcAft>
                <a:spcPts val="2000"/>
              </a:spcAft>
            </a:pPr>
            <a:r>
              <a:rPr lang="en-US" sz="2400" dirty="0">
                <a:latin typeface="Segoe UI Light" panose="020B0502040204020203" pitchFamily="34" charset="0"/>
                <a:cs typeface="Segoe UI Light" panose="020B0502040204020203" pitchFamily="34" charset="0"/>
              </a:rPr>
              <a:t>Guiding Questions:</a:t>
            </a:r>
          </a:p>
          <a:p>
            <a:pPr marL="342900" indent="-342900">
              <a:spcAft>
                <a:spcPts val="2000"/>
              </a:spcAft>
              <a:buFont typeface="Arial" panose="020B0604020202020204" pitchFamily="34" charset="0"/>
              <a:buChar char="•"/>
            </a:pPr>
            <a:r>
              <a:rPr lang="en-US" sz="2400" dirty="0">
                <a:latin typeface="Segoe UI Light" panose="020B0502040204020203" pitchFamily="34" charset="0"/>
                <a:cs typeface="Segoe UI Light" panose="020B0502040204020203" pitchFamily="34" charset="0"/>
              </a:rPr>
              <a:t>What kind of need is there for that kind of project?</a:t>
            </a:r>
          </a:p>
          <a:p>
            <a:pPr marL="342900" indent="-342900">
              <a:spcAft>
                <a:spcPts val="2000"/>
              </a:spcAft>
              <a:buFont typeface="Arial" panose="020B0604020202020204" pitchFamily="34" charset="0"/>
              <a:buChar char="•"/>
            </a:pPr>
            <a:r>
              <a:rPr lang="en-US" sz="2400" dirty="0">
                <a:latin typeface="Segoe UI Light" panose="020B0502040204020203" pitchFamily="34" charset="0"/>
                <a:cs typeface="Segoe UI Light" panose="020B0502040204020203" pitchFamily="34" charset="0"/>
              </a:rPr>
              <a:t>What motivation do you have given your role play card?</a:t>
            </a:r>
          </a:p>
          <a:p>
            <a:pPr marL="342900" indent="-342900">
              <a:spcAft>
                <a:spcPts val="2000"/>
              </a:spcAft>
              <a:buFont typeface="Arial" panose="020B0604020202020204" pitchFamily="34" charset="0"/>
              <a:buChar char="•"/>
            </a:pPr>
            <a:r>
              <a:rPr lang="en-US" sz="2400" dirty="0">
                <a:latin typeface="Segoe UI Light" panose="020B0502040204020203" pitchFamily="34" charset="0"/>
                <a:cs typeface="Segoe UI Light" panose="020B0502040204020203" pitchFamily="34" charset="0"/>
              </a:rPr>
              <a:t>How will this benefit the community?</a:t>
            </a:r>
          </a:p>
          <a:p>
            <a:pPr marL="342900" indent="-342900">
              <a:spcAft>
                <a:spcPts val="2000"/>
              </a:spcAft>
              <a:buFont typeface="Arial" panose="020B0604020202020204" pitchFamily="34" charset="0"/>
              <a:buChar char="•"/>
            </a:pPr>
            <a:r>
              <a:rPr lang="en-US" sz="2400" dirty="0">
                <a:latin typeface="Segoe UI Light" panose="020B0502040204020203" pitchFamily="34" charset="0"/>
                <a:cs typeface="Segoe UI Light" panose="020B0502040204020203" pitchFamily="34" charset="0"/>
              </a:rPr>
              <a:t>How does this solution impact other stake holders?</a:t>
            </a:r>
          </a:p>
          <a:p>
            <a:pPr marL="342900" indent="-342900">
              <a:spcAft>
                <a:spcPts val="2000"/>
              </a:spcAft>
              <a:buFont typeface="Arial" panose="020B0604020202020204" pitchFamily="34" charset="0"/>
              <a:buChar char="•"/>
            </a:pPr>
            <a:r>
              <a:rPr lang="en-US" sz="2400" dirty="0">
                <a:latin typeface="Segoe UI Light" panose="020B0502040204020203" pitchFamily="34" charset="0"/>
                <a:cs typeface="Segoe UI Light" panose="020B0502040204020203" pitchFamily="34" charset="0"/>
              </a:rPr>
              <a:t>How does your community handle this kind of situation?</a:t>
            </a:r>
          </a:p>
        </p:txBody>
      </p:sp>
    </p:spTree>
    <p:extLst>
      <p:ext uri="{BB962C8B-B14F-4D97-AF65-F5344CB8AC3E}">
        <p14:creationId xmlns:p14="http://schemas.microsoft.com/office/powerpoint/2010/main" val="282752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fade">
                                      <p:cBhvr>
                                        <p:cTn id="11" dur="1000"/>
                                        <p:tgtEl>
                                          <p:spTgt spid="7">
                                            <p:txEl>
                                              <p:pRg st="1" end="1"/>
                                            </p:txEl>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fade">
                                      <p:cBhvr>
                                        <p:cTn id="15" dur="1000"/>
                                        <p:tgtEl>
                                          <p:spTgt spid="7">
                                            <p:txEl>
                                              <p:pRg st="2" end="2"/>
                                            </p:txEl>
                                          </p:spTgt>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Effect transition="in" filter="fade">
                                      <p:cBhvr>
                                        <p:cTn id="19" dur="1000"/>
                                        <p:tgtEl>
                                          <p:spTgt spid="7">
                                            <p:txEl>
                                              <p:pRg st="3" end="3"/>
                                            </p:txEl>
                                          </p:spTgt>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Effect transition="in" filter="fade">
                                      <p:cBhvr>
                                        <p:cTn id="23" dur="1000"/>
                                        <p:tgtEl>
                                          <p:spTgt spid="7">
                                            <p:txEl>
                                              <p:pRg st="4" end="4"/>
                                            </p:txEl>
                                          </p:spTgt>
                                        </p:tgtEl>
                                      </p:cBhvr>
                                    </p:animEffect>
                                  </p:childTnLst>
                                </p:cTn>
                              </p:par>
                            </p:childTnLst>
                          </p:cTn>
                        </p:par>
                        <p:par>
                          <p:cTn id="24" fill="hold">
                            <p:stCondLst>
                              <p:cond delay="5000"/>
                            </p:stCondLst>
                            <p:childTnLst>
                              <p:par>
                                <p:cTn id="25" presetID="10" presetClass="entr" presetSubtype="0" fill="hold" grpId="0" nodeType="after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Effect transition="in" filter="fade">
                                      <p:cBhvr>
                                        <p:cTn id="27" dur="10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48F1A9-F49B-4004-A23D-05132B49122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332164" y="0"/>
            <a:ext cx="6859837" cy="6858000"/>
          </a:xfrm>
          <a:prstGeom prst="rect">
            <a:avLst/>
          </a:prstGeom>
          <a:noFill/>
        </p:spPr>
      </p:pic>
      <p:sp>
        <p:nvSpPr>
          <p:cNvPr id="2" name="Title 1">
            <a:extLst>
              <a:ext uri="{FF2B5EF4-FFF2-40B4-BE49-F238E27FC236}">
                <a16:creationId xmlns:a16="http://schemas.microsoft.com/office/drawing/2014/main" id="{EC0C5288-8D6D-41BB-807F-810F41F700F8}"/>
              </a:ext>
            </a:extLst>
          </p:cNvPr>
          <p:cNvSpPr>
            <a:spLocks noGrp="1"/>
          </p:cNvSpPr>
          <p:nvPr>
            <p:ph type="title"/>
          </p:nvPr>
        </p:nvSpPr>
        <p:spPr>
          <a:xfrm>
            <a:off x="489045" y="576618"/>
            <a:ext cx="4511579" cy="5704764"/>
          </a:xfrm>
        </p:spPr>
        <p:txBody>
          <a:bodyPr>
            <a:normAutofit/>
          </a:bodyPr>
          <a:lstStyle/>
          <a:p>
            <a:r>
              <a:rPr lang="en-US" sz="4800" dirty="0"/>
              <a:t>FUTURE IN THE PLANNING PROCESS</a:t>
            </a:r>
            <a:endParaRPr lang="en-US" sz="9600" dirty="0"/>
          </a:p>
        </p:txBody>
      </p:sp>
    </p:spTree>
    <p:extLst>
      <p:ext uri="{BB962C8B-B14F-4D97-AF65-F5344CB8AC3E}">
        <p14:creationId xmlns:p14="http://schemas.microsoft.com/office/powerpoint/2010/main" val="618098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157D3-5AC8-4CAE-92BD-90000586C1CC}"/>
              </a:ext>
            </a:extLst>
          </p:cNvPr>
          <p:cNvSpPr>
            <a:spLocks noGrp="1"/>
          </p:cNvSpPr>
          <p:nvPr>
            <p:ph type="title" idx="4294967295"/>
          </p:nvPr>
        </p:nvSpPr>
        <p:spPr>
          <a:xfrm>
            <a:off x="380903" y="1915649"/>
            <a:ext cx="4124995" cy="2964824"/>
          </a:xfrm>
        </p:spPr>
        <p:txBody>
          <a:bodyPr>
            <a:normAutofit/>
          </a:bodyPr>
          <a:lstStyle/>
          <a:p>
            <a:r>
              <a:rPr lang="en-US" sz="4800" dirty="0">
                <a:solidFill>
                  <a:schemeClr val="tx1">
                    <a:lumMod val="85000"/>
                    <a:lumOff val="15000"/>
                  </a:schemeClr>
                </a:solidFill>
                <a:latin typeface="Segoe UI Semilight" panose="020B0402040204020203" pitchFamily="34" charset="0"/>
                <a:cs typeface="Segoe UI Semilight" panose="020B0402040204020203" pitchFamily="34" charset="0"/>
              </a:rPr>
              <a:t>Spheres of Stake Holders</a:t>
            </a:r>
          </a:p>
        </p:txBody>
      </p:sp>
      <p:pic>
        <p:nvPicPr>
          <p:cNvPr id="5" name="Picture 4">
            <a:extLst>
              <a:ext uri="{FF2B5EF4-FFF2-40B4-BE49-F238E27FC236}">
                <a16:creationId xmlns:a16="http://schemas.microsoft.com/office/drawing/2014/main" id="{27AA9C95-31A9-4968-9827-0435552E255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735509" y="0"/>
            <a:ext cx="7456491" cy="6858000"/>
          </a:xfrm>
          <a:prstGeom prst="rect">
            <a:avLst/>
          </a:prstGeom>
          <a:effectLst>
            <a:outerShdw blurRad="50800" dist="38100" dir="10800000" algn="r" rotWithShape="0">
              <a:prstClr val="black">
                <a:alpha val="20000"/>
              </a:prstClr>
            </a:outerShdw>
          </a:effectLst>
        </p:spPr>
      </p:pic>
      <p:sp>
        <p:nvSpPr>
          <p:cNvPr id="3" name="TextBox 2">
            <a:extLst>
              <a:ext uri="{FF2B5EF4-FFF2-40B4-BE49-F238E27FC236}">
                <a16:creationId xmlns:a16="http://schemas.microsoft.com/office/drawing/2014/main" id="{A06E13FE-5879-4D8C-B5AA-539214F4DE2A}"/>
              </a:ext>
            </a:extLst>
          </p:cNvPr>
          <p:cNvSpPr txBox="1"/>
          <p:nvPr/>
        </p:nvSpPr>
        <p:spPr>
          <a:xfrm>
            <a:off x="9893300" y="616019"/>
            <a:ext cx="2159000" cy="2144177"/>
          </a:xfrm>
          <a:prstGeom prst="rect">
            <a:avLst/>
          </a:prstGeom>
          <a:noFill/>
        </p:spPr>
        <p:txBody>
          <a:bodyPr wrap="square" rtlCol="0">
            <a:spAutoFit/>
          </a:bodyPr>
          <a:lstStyle/>
          <a:p>
            <a:pPr>
              <a:lnSpc>
                <a:spcPts val="1600"/>
              </a:lnSpc>
            </a:pPr>
            <a:r>
              <a:rPr lang="en-US" sz="1400" dirty="0">
                <a:latin typeface="Segoe UI" panose="020B0502040204020203" pitchFamily="34" charset="0"/>
                <a:cs typeface="Segoe UI" panose="020B0502040204020203" pitchFamily="34" charset="0"/>
              </a:rPr>
              <a:t>Individuals</a:t>
            </a:r>
          </a:p>
          <a:p>
            <a:pPr>
              <a:lnSpc>
                <a:spcPts val="1600"/>
              </a:lnSpc>
            </a:pPr>
            <a:r>
              <a:rPr lang="en-US" sz="1400" dirty="0">
                <a:latin typeface="Segoe UI" panose="020B0502040204020203" pitchFamily="34" charset="0"/>
                <a:cs typeface="Segoe UI" panose="020B0502040204020203" pitchFamily="34" charset="0"/>
              </a:rPr>
              <a:t>Business owners</a:t>
            </a:r>
          </a:p>
          <a:p>
            <a:pPr>
              <a:lnSpc>
                <a:spcPts val="1600"/>
              </a:lnSpc>
            </a:pPr>
            <a:r>
              <a:rPr lang="en-US" sz="1400" dirty="0">
                <a:latin typeface="Segoe UI" panose="020B0502040204020203" pitchFamily="34" charset="0"/>
                <a:cs typeface="Segoe UI" panose="020B0502040204020203" pitchFamily="34" charset="0"/>
              </a:rPr>
              <a:t>Neighborhood Associations</a:t>
            </a:r>
          </a:p>
          <a:p>
            <a:pPr>
              <a:lnSpc>
                <a:spcPts val="1600"/>
              </a:lnSpc>
            </a:pPr>
            <a:r>
              <a:rPr lang="en-US" sz="1400" dirty="0">
                <a:latin typeface="Segoe UI" panose="020B0502040204020203" pitchFamily="34" charset="0"/>
                <a:cs typeface="Segoe UI" panose="020B0502040204020203" pitchFamily="34" charset="0"/>
              </a:rPr>
              <a:t>Non-profit organizations (environmental, social service, healthcare, etc.) </a:t>
            </a:r>
          </a:p>
          <a:p>
            <a:pPr>
              <a:lnSpc>
                <a:spcPts val="1600"/>
              </a:lnSpc>
            </a:pPr>
            <a:r>
              <a:rPr lang="en-US" sz="1400" dirty="0">
                <a:latin typeface="Segoe UI" panose="020B0502040204020203" pitchFamily="34" charset="0"/>
                <a:cs typeface="Segoe UI" panose="020B0502040204020203" pitchFamily="34" charset="0"/>
              </a:rPr>
              <a:t>Churches </a:t>
            </a:r>
          </a:p>
          <a:p>
            <a:pPr>
              <a:lnSpc>
                <a:spcPts val="1600"/>
              </a:lnSpc>
            </a:pPr>
            <a:r>
              <a:rPr lang="en-US" sz="1400" dirty="0">
                <a:latin typeface="Segoe UI" panose="020B0502040204020203" pitchFamily="34" charset="0"/>
                <a:cs typeface="Segoe UI" panose="020B0502040204020203" pitchFamily="34" charset="0"/>
              </a:rPr>
              <a:t>Schools </a:t>
            </a:r>
          </a:p>
          <a:p>
            <a:pPr>
              <a:lnSpc>
                <a:spcPts val="1600"/>
              </a:lnSpc>
            </a:pPr>
            <a:endParaRPr lang="en-US" sz="1400" dirty="0">
              <a:latin typeface="Segoe UI" panose="020B0502040204020203" pitchFamily="34" charset="0"/>
              <a:cs typeface="Segoe UI" panose="020B0502040204020203" pitchFamily="34" charset="0"/>
            </a:endParaRPr>
          </a:p>
        </p:txBody>
      </p:sp>
      <p:sp>
        <p:nvSpPr>
          <p:cNvPr id="6" name="TextBox 5">
            <a:extLst>
              <a:ext uri="{FF2B5EF4-FFF2-40B4-BE49-F238E27FC236}">
                <a16:creationId xmlns:a16="http://schemas.microsoft.com/office/drawing/2014/main" id="{98206829-30CB-4821-B485-92E954CDACB1}"/>
              </a:ext>
            </a:extLst>
          </p:cNvPr>
          <p:cNvSpPr txBox="1"/>
          <p:nvPr/>
        </p:nvSpPr>
        <p:spPr>
          <a:xfrm>
            <a:off x="7622210" y="4622229"/>
            <a:ext cx="1943100" cy="2031325"/>
          </a:xfrm>
          <a:prstGeom prst="rect">
            <a:avLst/>
          </a:prstGeom>
          <a:noFill/>
        </p:spPr>
        <p:txBody>
          <a:bodyPr wrap="square" rtlCol="0">
            <a:spAutoFit/>
          </a:bodyPr>
          <a:lstStyle/>
          <a:p>
            <a:r>
              <a:rPr lang="en-US" sz="1400" dirty="0">
                <a:latin typeface="Segoe UI" panose="020B0502040204020203" pitchFamily="34" charset="0"/>
                <a:cs typeface="Segoe UI" panose="020B0502040204020203" pitchFamily="34" charset="0"/>
              </a:rPr>
              <a:t>Developers </a:t>
            </a:r>
          </a:p>
          <a:p>
            <a:r>
              <a:rPr lang="en-US" sz="1400" dirty="0">
                <a:latin typeface="Segoe UI" panose="020B0502040204020203" pitchFamily="34" charset="0"/>
                <a:cs typeface="Segoe UI" panose="020B0502040204020203" pitchFamily="34" charset="0"/>
              </a:rPr>
              <a:t>Large property owners </a:t>
            </a:r>
          </a:p>
          <a:p>
            <a:r>
              <a:rPr lang="en-US" sz="1400" dirty="0">
                <a:latin typeface="Segoe UI" panose="020B0502040204020203" pitchFamily="34" charset="0"/>
                <a:cs typeface="Segoe UI" panose="020B0502040204020203" pitchFamily="34" charset="0"/>
              </a:rPr>
              <a:t>Builders </a:t>
            </a:r>
          </a:p>
          <a:p>
            <a:r>
              <a:rPr lang="en-US" sz="1400" dirty="0">
                <a:latin typeface="Segoe UI" panose="020B0502040204020203" pitchFamily="34" charset="0"/>
                <a:cs typeface="Segoe UI" panose="020B0502040204020203" pitchFamily="34" charset="0"/>
              </a:rPr>
              <a:t>Developers attorneys </a:t>
            </a:r>
          </a:p>
          <a:p>
            <a:r>
              <a:rPr lang="en-US" sz="1400" dirty="0">
                <a:latin typeface="Segoe UI" panose="020B0502040204020203" pitchFamily="34" charset="0"/>
                <a:cs typeface="Segoe UI" panose="020B0502040204020203" pitchFamily="34" charset="0"/>
              </a:rPr>
              <a:t>Private planning or development consultants 	</a:t>
            </a:r>
          </a:p>
        </p:txBody>
      </p:sp>
      <p:sp>
        <p:nvSpPr>
          <p:cNvPr id="7" name="TextBox 6">
            <a:extLst>
              <a:ext uri="{FF2B5EF4-FFF2-40B4-BE49-F238E27FC236}">
                <a16:creationId xmlns:a16="http://schemas.microsoft.com/office/drawing/2014/main" id="{125F0F82-BB9C-4987-9E3A-6007640F1CD0}"/>
              </a:ext>
            </a:extLst>
          </p:cNvPr>
          <p:cNvSpPr txBox="1"/>
          <p:nvPr/>
        </p:nvSpPr>
        <p:spPr>
          <a:xfrm>
            <a:off x="5257800" y="720405"/>
            <a:ext cx="1943100" cy="2677656"/>
          </a:xfrm>
          <a:prstGeom prst="rect">
            <a:avLst/>
          </a:prstGeom>
          <a:noFill/>
        </p:spPr>
        <p:txBody>
          <a:bodyPr wrap="square" rtlCol="0">
            <a:spAutoFit/>
          </a:bodyPr>
          <a:lstStyle/>
          <a:p>
            <a:r>
              <a:rPr lang="en-US" sz="1400" dirty="0">
                <a:latin typeface="Segoe UI" panose="020B0502040204020203" pitchFamily="34" charset="0"/>
                <a:cs typeface="Segoe UI" panose="020B0502040204020203" pitchFamily="34" charset="0"/>
              </a:rPr>
              <a:t>Elected officials – City council, County commission. </a:t>
            </a:r>
          </a:p>
          <a:p>
            <a:r>
              <a:rPr lang="en-US" sz="1400" dirty="0">
                <a:latin typeface="Segoe UI" panose="020B0502040204020203" pitchFamily="34" charset="0"/>
                <a:cs typeface="Segoe UI" panose="020B0502040204020203" pitchFamily="34" charset="0"/>
              </a:rPr>
              <a:t>Government Departments (Public Works, Utilities, Transportation, Wastewater, </a:t>
            </a:r>
            <a:r>
              <a:rPr lang="en-US" sz="1400" dirty="0" err="1">
                <a:latin typeface="Segoe UI" panose="020B0502040204020203" pitchFamily="34" charset="0"/>
                <a:cs typeface="Segoe UI" panose="020B0502040204020203" pitchFamily="34" charset="0"/>
              </a:rPr>
              <a:t>Stormwater</a:t>
            </a:r>
            <a:r>
              <a:rPr lang="en-US" sz="1400" dirty="0">
                <a:latin typeface="Segoe UI" panose="020B0502040204020203" pitchFamily="34" charset="0"/>
                <a:cs typeface="Segoe UI" panose="020B0502040204020203" pitchFamily="34" charset="0"/>
              </a:rPr>
              <a:t>, Parks and Rec, etc.) </a:t>
            </a:r>
          </a:p>
          <a:p>
            <a:r>
              <a:rPr lang="en-US" sz="1400" dirty="0">
                <a:latin typeface="Segoe UI" panose="020B0502040204020203" pitchFamily="34" charset="0"/>
                <a:cs typeface="Segoe UI" panose="020B0502040204020203" pitchFamily="34" charset="0"/>
              </a:rPr>
              <a:t>State and Federal agencies</a:t>
            </a:r>
          </a:p>
        </p:txBody>
      </p:sp>
    </p:spTree>
    <p:extLst>
      <p:ext uri="{BB962C8B-B14F-4D97-AF65-F5344CB8AC3E}">
        <p14:creationId xmlns:p14="http://schemas.microsoft.com/office/powerpoint/2010/main" val="946081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1500"/>
                            </p:stCondLst>
                            <p:childTnLst>
                              <p:par>
                                <p:cTn id="18" presetID="2" presetClass="entr" presetSubtype="4"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2DE04B9-FDE4-4A50-870F-C3B3AAE12995}"/>
              </a:ext>
            </a:extLst>
          </p:cNvPr>
          <p:cNvSpPr/>
          <p:nvPr/>
        </p:nvSpPr>
        <p:spPr>
          <a:xfrm>
            <a:off x="-729916" y="1503948"/>
            <a:ext cx="13651832" cy="38501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EC926639-78AF-4C13-8A06-7130825FDFD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5877" y="1846348"/>
            <a:ext cx="11959022" cy="8427114"/>
          </a:xfrm>
          <a:prstGeom prst="rect">
            <a:avLst/>
          </a:prstGeom>
        </p:spPr>
      </p:pic>
      <p:sp>
        <p:nvSpPr>
          <p:cNvPr id="5" name="TextBox 4">
            <a:extLst>
              <a:ext uri="{FF2B5EF4-FFF2-40B4-BE49-F238E27FC236}">
                <a16:creationId xmlns:a16="http://schemas.microsoft.com/office/drawing/2014/main" id="{87F5DE04-3968-4B4D-8650-5771E8538841}"/>
              </a:ext>
            </a:extLst>
          </p:cNvPr>
          <p:cNvSpPr txBox="1"/>
          <p:nvPr/>
        </p:nvSpPr>
        <p:spPr>
          <a:xfrm>
            <a:off x="312818" y="1960148"/>
            <a:ext cx="3175315" cy="1015663"/>
          </a:xfrm>
          <a:prstGeom prst="rect">
            <a:avLst/>
          </a:prstGeom>
          <a:noFill/>
        </p:spPr>
        <p:txBody>
          <a:bodyPr wrap="square" rtlCol="0" anchor="ctr">
            <a:spAutoFit/>
          </a:bodyPr>
          <a:lstStyle/>
          <a:p>
            <a:pPr algn="r">
              <a:spcAft>
                <a:spcPts val="2000"/>
              </a:spcAft>
            </a:pPr>
            <a:r>
              <a:rPr lang="en-US" sz="2000" dirty="0">
                <a:latin typeface="Segoe UI Light" panose="020B0502040204020203" pitchFamily="34" charset="0"/>
                <a:cs typeface="Segoe UI Light" panose="020B0502040204020203" pitchFamily="34" charset="0"/>
              </a:rPr>
              <a:t>Pre-application consultation with staff and community management</a:t>
            </a:r>
          </a:p>
        </p:txBody>
      </p:sp>
      <p:sp>
        <p:nvSpPr>
          <p:cNvPr id="7" name="TextBox 6">
            <a:extLst>
              <a:ext uri="{FF2B5EF4-FFF2-40B4-BE49-F238E27FC236}">
                <a16:creationId xmlns:a16="http://schemas.microsoft.com/office/drawing/2014/main" id="{0829FA05-CD95-445A-A78C-BEB28AE27D7D}"/>
              </a:ext>
            </a:extLst>
          </p:cNvPr>
          <p:cNvSpPr txBox="1"/>
          <p:nvPr/>
        </p:nvSpPr>
        <p:spPr>
          <a:xfrm>
            <a:off x="7563849" y="2532147"/>
            <a:ext cx="2975813" cy="707886"/>
          </a:xfrm>
          <a:prstGeom prst="rect">
            <a:avLst/>
          </a:prstGeom>
          <a:noFill/>
        </p:spPr>
        <p:txBody>
          <a:bodyPr wrap="square" rtlCol="0" anchor="ctr">
            <a:spAutoFit/>
          </a:bodyPr>
          <a:lstStyle/>
          <a:p>
            <a:pPr>
              <a:spcAft>
                <a:spcPts val="2000"/>
              </a:spcAft>
            </a:pPr>
            <a:r>
              <a:rPr lang="en-US" sz="2000" dirty="0">
                <a:latin typeface="Segoe UI Light" panose="020B0502040204020203" pitchFamily="34" charset="0"/>
                <a:cs typeface="Segoe UI Light" panose="020B0502040204020203" pitchFamily="34" charset="0"/>
              </a:rPr>
              <a:t>Applicant submits complete application</a:t>
            </a:r>
          </a:p>
        </p:txBody>
      </p:sp>
      <p:sp>
        <p:nvSpPr>
          <p:cNvPr id="9" name="TextBox 8">
            <a:extLst>
              <a:ext uri="{FF2B5EF4-FFF2-40B4-BE49-F238E27FC236}">
                <a16:creationId xmlns:a16="http://schemas.microsoft.com/office/drawing/2014/main" id="{07BEAF4D-E4DA-4CA7-8587-6CCFA9E06FA8}"/>
              </a:ext>
            </a:extLst>
          </p:cNvPr>
          <p:cNvSpPr txBox="1"/>
          <p:nvPr/>
        </p:nvSpPr>
        <p:spPr>
          <a:xfrm>
            <a:off x="645878" y="3561819"/>
            <a:ext cx="3720746" cy="400110"/>
          </a:xfrm>
          <a:prstGeom prst="rect">
            <a:avLst/>
          </a:prstGeom>
          <a:noFill/>
        </p:spPr>
        <p:txBody>
          <a:bodyPr wrap="square" rtlCol="0" anchor="ctr">
            <a:spAutoFit/>
          </a:bodyPr>
          <a:lstStyle/>
          <a:p>
            <a:pPr algn="r">
              <a:spcAft>
                <a:spcPts val="2000"/>
              </a:spcAft>
            </a:pPr>
            <a:r>
              <a:rPr lang="en-US" sz="2000" dirty="0">
                <a:latin typeface="Segoe UI Light" panose="020B0502040204020203" pitchFamily="34" charset="0"/>
                <a:cs typeface="Segoe UI Light" panose="020B0502040204020203" pitchFamily="34" charset="0"/>
              </a:rPr>
              <a:t>Application circulated by staff</a:t>
            </a:r>
          </a:p>
        </p:txBody>
      </p:sp>
      <p:sp>
        <p:nvSpPr>
          <p:cNvPr id="10" name="TextBox 9">
            <a:extLst>
              <a:ext uri="{FF2B5EF4-FFF2-40B4-BE49-F238E27FC236}">
                <a16:creationId xmlns:a16="http://schemas.microsoft.com/office/drawing/2014/main" id="{077EF924-BFC8-435B-ACD7-F65A03D95279}"/>
              </a:ext>
            </a:extLst>
          </p:cNvPr>
          <p:cNvSpPr txBox="1"/>
          <p:nvPr/>
        </p:nvSpPr>
        <p:spPr>
          <a:xfrm>
            <a:off x="8586535" y="3915763"/>
            <a:ext cx="3412960" cy="707886"/>
          </a:xfrm>
          <a:prstGeom prst="rect">
            <a:avLst/>
          </a:prstGeom>
          <a:noFill/>
        </p:spPr>
        <p:txBody>
          <a:bodyPr wrap="square" rtlCol="0" anchor="ctr">
            <a:spAutoFit/>
          </a:bodyPr>
          <a:lstStyle/>
          <a:p>
            <a:pPr>
              <a:spcAft>
                <a:spcPts val="2000"/>
              </a:spcAft>
            </a:pPr>
            <a:r>
              <a:rPr lang="en-US" sz="2000" dirty="0">
                <a:latin typeface="Segoe UI Light" panose="020B0502040204020203" pitchFamily="34" charset="0"/>
                <a:cs typeface="Segoe UI Light" panose="020B0502040204020203" pitchFamily="34" charset="0"/>
              </a:rPr>
              <a:t>Preliminary report to Community Council</a:t>
            </a:r>
          </a:p>
        </p:txBody>
      </p:sp>
      <p:sp>
        <p:nvSpPr>
          <p:cNvPr id="11" name="Title 1">
            <a:extLst>
              <a:ext uri="{FF2B5EF4-FFF2-40B4-BE49-F238E27FC236}">
                <a16:creationId xmlns:a16="http://schemas.microsoft.com/office/drawing/2014/main" id="{6E24E80B-6BB3-4957-8156-1D7305824726}"/>
              </a:ext>
            </a:extLst>
          </p:cNvPr>
          <p:cNvSpPr txBox="1">
            <a:spLocks/>
          </p:cNvSpPr>
          <p:nvPr/>
        </p:nvSpPr>
        <p:spPr>
          <a:xfrm>
            <a:off x="2145534" y="392964"/>
            <a:ext cx="9372697" cy="8275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Segoe UI Light" panose="020B0502040204020203" pitchFamily="34" charset="0"/>
                <a:ea typeface="+mj-ea"/>
                <a:cs typeface="Segoe UI Light" panose="020B0502040204020203" pitchFamily="34" charset="0"/>
              </a:defRPr>
            </a:lvl1pPr>
          </a:lstStyle>
          <a:p>
            <a:pPr algn="r"/>
            <a:r>
              <a:rPr lang="en-US" sz="4800" dirty="0">
                <a:solidFill>
                  <a:schemeClr val="tx1">
                    <a:lumMod val="85000"/>
                    <a:lumOff val="15000"/>
                  </a:schemeClr>
                </a:solidFill>
                <a:latin typeface="Segoe UI Semilight" panose="020B0402040204020203" pitchFamily="34" charset="0"/>
                <a:cs typeface="Segoe UI Semilight" panose="020B0402040204020203" pitchFamily="34" charset="0"/>
              </a:rPr>
              <a:t>Planning Process</a:t>
            </a:r>
          </a:p>
        </p:txBody>
      </p:sp>
      <p:pic>
        <p:nvPicPr>
          <p:cNvPr id="12" name="Graphic 11">
            <a:extLst>
              <a:ext uri="{FF2B5EF4-FFF2-40B4-BE49-F238E27FC236}">
                <a16:creationId xmlns:a16="http://schemas.microsoft.com/office/drawing/2014/main" id="{8D450C96-6897-494B-A618-157A84BB8D0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33071" y="1995258"/>
            <a:ext cx="914400" cy="914400"/>
          </a:xfrm>
          <a:prstGeom prst="rect">
            <a:avLst/>
          </a:prstGeom>
        </p:spPr>
      </p:pic>
      <p:pic>
        <p:nvPicPr>
          <p:cNvPr id="13" name="Graphic 12">
            <a:extLst>
              <a:ext uri="{FF2B5EF4-FFF2-40B4-BE49-F238E27FC236}">
                <a16:creationId xmlns:a16="http://schemas.microsoft.com/office/drawing/2014/main" id="{5D4E2A35-AB70-427C-BF20-FD58E467B9C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025720" y="2532147"/>
            <a:ext cx="914400" cy="914400"/>
          </a:xfrm>
          <a:prstGeom prst="rect">
            <a:avLst/>
          </a:prstGeom>
        </p:spPr>
      </p:pic>
      <p:pic>
        <p:nvPicPr>
          <p:cNvPr id="14" name="Graphic 13">
            <a:extLst>
              <a:ext uri="{FF2B5EF4-FFF2-40B4-BE49-F238E27FC236}">
                <a16:creationId xmlns:a16="http://schemas.microsoft.com/office/drawing/2014/main" id="{040C21CE-785C-4304-AEFC-72769D30C11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987673" y="3304674"/>
            <a:ext cx="914400" cy="914400"/>
          </a:xfrm>
          <a:prstGeom prst="rect">
            <a:avLst/>
          </a:prstGeom>
        </p:spPr>
      </p:pic>
      <p:pic>
        <p:nvPicPr>
          <p:cNvPr id="15" name="Graphic 14">
            <a:extLst>
              <a:ext uri="{FF2B5EF4-FFF2-40B4-BE49-F238E27FC236}">
                <a16:creationId xmlns:a16="http://schemas.microsoft.com/office/drawing/2014/main" id="{CF64ACB2-5E41-4845-96E5-6CAFC212345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048406" y="3839843"/>
            <a:ext cx="914400" cy="914400"/>
          </a:xfrm>
          <a:prstGeom prst="rect">
            <a:avLst/>
          </a:prstGeom>
        </p:spPr>
      </p:pic>
    </p:spTree>
    <p:extLst>
      <p:ext uri="{BB962C8B-B14F-4D97-AF65-F5344CB8AC3E}">
        <p14:creationId xmlns:p14="http://schemas.microsoft.com/office/powerpoint/2010/main" val="535075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500"/>
                                        <p:tgtEl>
                                          <p:spTgt spid="7">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fade">
                                      <p:cBhvr>
                                        <p:cTn id="19"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7" grpId="0" uiExpand="1" build="p"/>
      <p:bldP spid="9" grpId="0" uiExpand="1" build="p"/>
      <p:bldP spid="10"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2DE04B9-FDE4-4A50-870F-C3B3AAE12995}"/>
              </a:ext>
            </a:extLst>
          </p:cNvPr>
          <p:cNvSpPr/>
          <p:nvPr/>
        </p:nvSpPr>
        <p:spPr>
          <a:xfrm>
            <a:off x="-970546" y="1503948"/>
            <a:ext cx="13651832" cy="38501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a:extLst>
              <a:ext uri="{FF2B5EF4-FFF2-40B4-BE49-F238E27FC236}">
                <a16:creationId xmlns:a16="http://schemas.microsoft.com/office/drawing/2014/main" id="{EAC4EEDA-3537-49B6-9972-04D0F2134C3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2844" y="-903317"/>
            <a:ext cx="10899124" cy="8258230"/>
          </a:xfrm>
          <a:prstGeom prst="rect">
            <a:avLst/>
          </a:prstGeom>
        </p:spPr>
      </p:pic>
      <p:sp>
        <p:nvSpPr>
          <p:cNvPr id="5" name="TextBox 4">
            <a:extLst>
              <a:ext uri="{FF2B5EF4-FFF2-40B4-BE49-F238E27FC236}">
                <a16:creationId xmlns:a16="http://schemas.microsoft.com/office/drawing/2014/main" id="{87F5DE04-3968-4B4D-8650-5771E8538841}"/>
              </a:ext>
            </a:extLst>
          </p:cNvPr>
          <p:cNvSpPr txBox="1"/>
          <p:nvPr/>
        </p:nvSpPr>
        <p:spPr>
          <a:xfrm>
            <a:off x="31375" y="2188838"/>
            <a:ext cx="3175315" cy="400110"/>
          </a:xfrm>
          <a:prstGeom prst="rect">
            <a:avLst/>
          </a:prstGeom>
          <a:noFill/>
        </p:spPr>
        <p:txBody>
          <a:bodyPr wrap="square" rtlCol="0" anchor="ctr">
            <a:spAutoFit/>
          </a:bodyPr>
          <a:lstStyle/>
          <a:p>
            <a:pPr algn="r">
              <a:spcAft>
                <a:spcPts val="2000"/>
              </a:spcAft>
            </a:pPr>
            <a:r>
              <a:rPr lang="en-US" sz="2000" dirty="0">
                <a:latin typeface="Segoe UI Light" panose="020B0502040204020203" pitchFamily="34" charset="0"/>
                <a:cs typeface="Segoe UI Light" panose="020B0502040204020203" pitchFamily="34" charset="0"/>
              </a:rPr>
              <a:t>Community consultation </a:t>
            </a:r>
          </a:p>
        </p:txBody>
      </p:sp>
      <p:sp>
        <p:nvSpPr>
          <p:cNvPr id="6" name="Title 1">
            <a:extLst>
              <a:ext uri="{FF2B5EF4-FFF2-40B4-BE49-F238E27FC236}">
                <a16:creationId xmlns:a16="http://schemas.microsoft.com/office/drawing/2014/main" id="{CE79C22F-6FFA-49BE-A776-1343A438FB56}"/>
              </a:ext>
            </a:extLst>
          </p:cNvPr>
          <p:cNvSpPr txBox="1">
            <a:spLocks/>
          </p:cNvSpPr>
          <p:nvPr/>
        </p:nvSpPr>
        <p:spPr>
          <a:xfrm>
            <a:off x="2145534" y="392964"/>
            <a:ext cx="9372697" cy="8275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Segoe UI Light" panose="020B0502040204020203" pitchFamily="34" charset="0"/>
                <a:ea typeface="+mj-ea"/>
                <a:cs typeface="Segoe UI Light" panose="020B0502040204020203" pitchFamily="34" charset="0"/>
              </a:defRPr>
            </a:lvl1pPr>
          </a:lstStyle>
          <a:p>
            <a:pPr algn="r"/>
            <a:r>
              <a:rPr lang="en-US" sz="4800" dirty="0">
                <a:solidFill>
                  <a:schemeClr val="tx1">
                    <a:lumMod val="85000"/>
                    <a:lumOff val="15000"/>
                  </a:schemeClr>
                </a:solidFill>
                <a:latin typeface="Segoe UI Semilight" panose="020B0402040204020203" pitchFamily="34" charset="0"/>
                <a:cs typeface="Segoe UI Semilight" panose="020B0402040204020203" pitchFamily="34" charset="0"/>
              </a:rPr>
              <a:t>Planning Process</a:t>
            </a:r>
          </a:p>
        </p:txBody>
      </p:sp>
      <p:sp>
        <p:nvSpPr>
          <p:cNvPr id="7" name="TextBox 6">
            <a:extLst>
              <a:ext uri="{FF2B5EF4-FFF2-40B4-BE49-F238E27FC236}">
                <a16:creationId xmlns:a16="http://schemas.microsoft.com/office/drawing/2014/main" id="{0829FA05-CD95-445A-A78C-BEB28AE27D7D}"/>
              </a:ext>
            </a:extLst>
          </p:cNvPr>
          <p:cNvSpPr txBox="1"/>
          <p:nvPr/>
        </p:nvSpPr>
        <p:spPr>
          <a:xfrm>
            <a:off x="7140665" y="2578284"/>
            <a:ext cx="3745835" cy="400110"/>
          </a:xfrm>
          <a:prstGeom prst="rect">
            <a:avLst/>
          </a:prstGeom>
          <a:noFill/>
        </p:spPr>
        <p:txBody>
          <a:bodyPr wrap="square" rtlCol="0" anchor="ctr">
            <a:spAutoFit/>
          </a:bodyPr>
          <a:lstStyle/>
          <a:p>
            <a:pPr>
              <a:spcAft>
                <a:spcPts val="2000"/>
              </a:spcAft>
            </a:pPr>
            <a:r>
              <a:rPr lang="en-US" sz="2000" dirty="0">
                <a:latin typeface="Segoe UI Light" panose="020B0502040204020203" pitchFamily="34" charset="0"/>
                <a:cs typeface="Segoe UI Light" panose="020B0502040204020203" pitchFamily="34" charset="0"/>
              </a:rPr>
              <a:t>Response to applicant by staff</a:t>
            </a:r>
          </a:p>
        </p:txBody>
      </p:sp>
      <p:sp>
        <p:nvSpPr>
          <p:cNvPr id="9" name="TextBox 8">
            <a:extLst>
              <a:ext uri="{FF2B5EF4-FFF2-40B4-BE49-F238E27FC236}">
                <a16:creationId xmlns:a16="http://schemas.microsoft.com/office/drawing/2014/main" id="{07BEAF4D-E4DA-4CA7-8587-6CCFA9E06FA8}"/>
              </a:ext>
            </a:extLst>
          </p:cNvPr>
          <p:cNvSpPr txBox="1"/>
          <p:nvPr/>
        </p:nvSpPr>
        <p:spPr>
          <a:xfrm>
            <a:off x="391715" y="3273837"/>
            <a:ext cx="3720746" cy="707886"/>
          </a:xfrm>
          <a:prstGeom prst="rect">
            <a:avLst/>
          </a:prstGeom>
          <a:noFill/>
        </p:spPr>
        <p:txBody>
          <a:bodyPr wrap="square" rtlCol="0" anchor="ctr">
            <a:spAutoFit/>
          </a:bodyPr>
          <a:lstStyle/>
          <a:p>
            <a:pPr algn="r">
              <a:spcAft>
                <a:spcPts val="2000"/>
              </a:spcAft>
            </a:pPr>
            <a:r>
              <a:rPr lang="en-US" sz="2000" dirty="0">
                <a:latin typeface="Segoe UI Light" panose="020B0502040204020203" pitchFamily="34" charset="0"/>
                <a:cs typeface="Segoe UI Light" panose="020B0502040204020203" pitchFamily="34" charset="0"/>
              </a:rPr>
              <a:t>Application revision and resubmission by applicant</a:t>
            </a:r>
          </a:p>
        </p:txBody>
      </p:sp>
      <p:sp>
        <p:nvSpPr>
          <p:cNvPr id="10" name="TextBox 9">
            <a:extLst>
              <a:ext uri="{FF2B5EF4-FFF2-40B4-BE49-F238E27FC236}">
                <a16:creationId xmlns:a16="http://schemas.microsoft.com/office/drawing/2014/main" id="{077EF924-BFC8-435B-ACD7-F65A03D95279}"/>
              </a:ext>
            </a:extLst>
          </p:cNvPr>
          <p:cNvSpPr txBox="1"/>
          <p:nvPr/>
        </p:nvSpPr>
        <p:spPr>
          <a:xfrm>
            <a:off x="8187562" y="3639366"/>
            <a:ext cx="3252538" cy="1015663"/>
          </a:xfrm>
          <a:prstGeom prst="rect">
            <a:avLst/>
          </a:prstGeom>
          <a:noFill/>
        </p:spPr>
        <p:txBody>
          <a:bodyPr wrap="square" rtlCol="0" anchor="ctr">
            <a:spAutoFit/>
          </a:bodyPr>
          <a:lstStyle/>
          <a:p>
            <a:pPr>
              <a:spcAft>
                <a:spcPts val="2000"/>
              </a:spcAft>
            </a:pPr>
            <a:r>
              <a:rPr lang="en-US" sz="2000" dirty="0">
                <a:latin typeface="Segoe UI Light" panose="020B0502040204020203" pitchFamily="34" charset="0"/>
                <a:cs typeface="Segoe UI Light" panose="020B0502040204020203" pitchFamily="34" charset="0"/>
              </a:rPr>
              <a:t>Recirculation, consultation, revisions, finalization and staff report</a:t>
            </a:r>
          </a:p>
        </p:txBody>
      </p:sp>
      <p:pic>
        <p:nvPicPr>
          <p:cNvPr id="11" name="Graphic 10">
            <a:extLst>
              <a:ext uri="{FF2B5EF4-FFF2-40B4-BE49-F238E27FC236}">
                <a16:creationId xmlns:a16="http://schemas.microsoft.com/office/drawing/2014/main" id="{FECBBF51-913B-43BF-8700-CD4C58FEA71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94888" y="-786038"/>
            <a:ext cx="914400" cy="914400"/>
          </a:xfrm>
          <a:prstGeom prst="rect">
            <a:avLst/>
          </a:prstGeom>
        </p:spPr>
      </p:pic>
      <p:pic>
        <p:nvPicPr>
          <p:cNvPr id="12" name="Graphic 11">
            <a:extLst>
              <a:ext uri="{FF2B5EF4-FFF2-40B4-BE49-F238E27FC236}">
                <a16:creationId xmlns:a16="http://schemas.microsoft.com/office/drawing/2014/main" id="{60A8A451-DDDC-4E09-B7AD-572D004AE28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87537" y="-249149"/>
            <a:ext cx="914400" cy="914400"/>
          </a:xfrm>
          <a:prstGeom prst="rect">
            <a:avLst/>
          </a:prstGeom>
        </p:spPr>
      </p:pic>
      <p:pic>
        <p:nvPicPr>
          <p:cNvPr id="13" name="Graphic 12">
            <a:extLst>
              <a:ext uri="{FF2B5EF4-FFF2-40B4-BE49-F238E27FC236}">
                <a16:creationId xmlns:a16="http://schemas.microsoft.com/office/drawing/2014/main" id="{12AE7151-DEF3-425B-8C62-4B64AE1BD12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749490" y="523378"/>
            <a:ext cx="914400" cy="914400"/>
          </a:xfrm>
          <a:prstGeom prst="rect">
            <a:avLst/>
          </a:prstGeom>
        </p:spPr>
      </p:pic>
      <p:pic>
        <p:nvPicPr>
          <p:cNvPr id="14" name="Graphic 13">
            <a:extLst>
              <a:ext uri="{FF2B5EF4-FFF2-40B4-BE49-F238E27FC236}">
                <a16:creationId xmlns:a16="http://schemas.microsoft.com/office/drawing/2014/main" id="{CD551BB1-B94F-448D-B81C-EC957FABF7A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810223" y="1058547"/>
            <a:ext cx="914400" cy="914400"/>
          </a:xfrm>
          <a:prstGeom prst="rect">
            <a:avLst/>
          </a:prstGeom>
        </p:spPr>
      </p:pic>
      <p:pic>
        <p:nvPicPr>
          <p:cNvPr id="8" name="Graphic 7">
            <a:extLst>
              <a:ext uri="{FF2B5EF4-FFF2-40B4-BE49-F238E27FC236}">
                <a16:creationId xmlns:a16="http://schemas.microsoft.com/office/drawing/2014/main" id="{9F4B783F-633E-46BC-9F73-69AEBEF1519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734701" y="1851594"/>
            <a:ext cx="914400" cy="914400"/>
          </a:xfrm>
          <a:prstGeom prst="rect">
            <a:avLst/>
          </a:prstGeom>
        </p:spPr>
      </p:pic>
      <p:pic>
        <p:nvPicPr>
          <p:cNvPr id="15" name="Graphic 14">
            <a:extLst>
              <a:ext uri="{FF2B5EF4-FFF2-40B4-BE49-F238E27FC236}">
                <a16:creationId xmlns:a16="http://schemas.microsoft.com/office/drawing/2014/main" id="{567725F0-EE0F-4A3A-8D88-FF8C0BDB8AB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737967" y="2388952"/>
            <a:ext cx="914400" cy="914400"/>
          </a:xfrm>
          <a:prstGeom prst="rect">
            <a:avLst/>
          </a:prstGeom>
        </p:spPr>
      </p:pic>
      <p:pic>
        <p:nvPicPr>
          <p:cNvPr id="16" name="Graphic 15">
            <a:extLst>
              <a:ext uri="{FF2B5EF4-FFF2-40B4-BE49-F238E27FC236}">
                <a16:creationId xmlns:a16="http://schemas.microsoft.com/office/drawing/2014/main" id="{B3B35745-11AE-409E-8524-6CC434DDB890}"/>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728887" y="3148002"/>
            <a:ext cx="914400" cy="914400"/>
          </a:xfrm>
          <a:prstGeom prst="rect">
            <a:avLst/>
          </a:prstGeom>
        </p:spPr>
      </p:pic>
      <p:pic>
        <p:nvPicPr>
          <p:cNvPr id="17" name="Graphic 16">
            <a:extLst>
              <a:ext uri="{FF2B5EF4-FFF2-40B4-BE49-F238E27FC236}">
                <a16:creationId xmlns:a16="http://schemas.microsoft.com/office/drawing/2014/main" id="{64357A89-1BF9-4F7C-89C0-1BBC248E80AA}"/>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6706043" y="3680589"/>
            <a:ext cx="914400" cy="914400"/>
          </a:xfrm>
          <a:prstGeom prst="rect">
            <a:avLst/>
          </a:prstGeom>
        </p:spPr>
      </p:pic>
    </p:spTree>
    <p:extLst>
      <p:ext uri="{BB962C8B-B14F-4D97-AF65-F5344CB8AC3E}">
        <p14:creationId xmlns:p14="http://schemas.microsoft.com/office/powerpoint/2010/main" val="2553752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500"/>
                                        <p:tgtEl>
                                          <p:spTgt spid="7">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fade">
                                      <p:cBhvr>
                                        <p:cTn id="19"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7" grpId="0" uiExpand="1" build="p"/>
      <p:bldP spid="9" grpId="0" uiExpand="1" build="p"/>
      <p:bldP spid="10"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2DE04B9-FDE4-4A50-870F-C3B3AAE12995}"/>
              </a:ext>
            </a:extLst>
          </p:cNvPr>
          <p:cNvSpPr/>
          <p:nvPr/>
        </p:nvSpPr>
        <p:spPr>
          <a:xfrm>
            <a:off x="-729916" y="1503948"/>
            <a:ext cx="13651832" cy="38501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7E43BD3B-44D7-43E3-AFD0-6FA526EAC7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7304" y="-3373375"/>
            <a:ext cx="12192000" cy="8360228"/>
          </a:xfrm>
          <a:prstGeom prst="rect">
            <a:avLst/>
          </a:prstGeom>
        </p:spPr>
      </p:pic>
      <p:sp>
        <p:nvSpPr>
          <p:cNvPr id="5" name="TextBox 4">
            <a:extLst>
              <a:ext uri="{FF2B5EF4-FFF2-40B4-BE49-F238E27FC236}">
                <a16:creationId xmlns:a16="http://schemas.microsoft.com/office/drawing/2014/main" id="{87F5DE04-3968-4B4D-8650-5771E8538841}"/>
              </a:ext>
            </a:extLst>
          </p:cNvPr>
          <p:cNvSpPr txBox="1"/>
          <p:nvPr/>
        </p:nvSpPr>
        <p:spPr>
          <a:xfrm>
            <a:off x="136356" y="2114036"/>
            <a:ext cx="3175315" cy="707886"/>
          </a:xfrm>
          <a:prstGeom prst="rect">
            <a:avLst/>
          </a:prstGeom>
          <a:noFill/>
        </p:spPr>
        <p:txBody>
          <a:bodyPr wrap="square" rtlCol="0" anchor="ctr">
            <a:spAutoFit/>
          </a:bodyPr>
          <a:lstStyle/>
          <a:p>
            <a:pPr algn="r">
              <a:spcAft>
                <a:spcPts val="2000"/>
              </a:spcAft>
            </a:pPr>
            <a:r>
              <a:rPr lang="en-US" sz="2000" dirty="0">
                <a:latin typeface="Segoe UI Semibold" panose="020B0702040204020203" pitchFamily="34" charset="0"/>
                <a:cs typeface="Segoe UI Semibold" panose="020B0702040204020203" pitchFamily="34" charset="0"/>
              </a:rPr>
              <a:t>Public meeting at Community Council</a:t>
            </a:r>
          </a:p>
        </p:txBody>
      </p:sp>
      <p:sp>
        <p:nvSpPr>
          <p:cNvPr id="6" name="Title 1">
            <a:extLst>
              <a:ext uri="{FF2B5EF4-FFF2-40B4-BE49-F238E27FC236}">
                <a16:creationId xmlns:a16="http://schemas.microsoft.com/office/drawing/2014/main" id="{CE79C22F-6FFA-49BE-A776-1343A438FB56}"/>
              </a:ext>
            </a:extLst>
          </p:cNvPr>
          <p:cNvSpPr txBox="1">
            <a:spLocks/>
          </p:cNvSpPr>
          <p:nvPr/>
        </p:nvSpPr>
        <p:spPr>
          <a:xfrm>
            <a:off x="2145534" y="392964"/>
            <a:ext cx="9372697" cy="8275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Segoe UI Light" panose="020B0502040204020203" pitchFamily="34" charset="0"/>
                <a:ea typeface="+mj-ea"/>
                <a:cs typeface="Segoe UI Light" panose="020B0502040204020203" pitchFamily="34" charset="0"/>
              </a:defRPr>
            </a:lvl1pPr>
          </a:lstStyle>
          <a:p>
            <a:pPr algn="r"/>
            <a:r>
              <a:rPr lang="en-US" sz="4800" dirty="0">
                <a:solidFill>
                  <a:schemeClr val="tx1">
                    <a:lumMod val="85000"/>
                    <a:lumOff val="15000"/>
                  </a:schemeClr>
                </a:solidFill>
                <a:latin typeface="Segoe UI Semilight" panose="020B0402040204020203" pitchFamily="34" charset="0"/>
                <a:cs typeface="Segoe UI Semilight" panose="020B0402040204020203" pitchFamily="34" charset="0"/>
              </a:rPr>
              <a:t>Planning Process</a:t>
            </a:r>
          </a:p>
        </p:txBody>
      </p:sp>
      <p:sp>
        <p:nvSpPr>
          <p:cNvPr id="7" name="TextBox 6">
            <a:extLst>
              <a:ext uri="{FF2B5EF4-FFF2-40B4-BE49-F238E27FC236}">
                <a16:creationId xmlns:a16="http://schemas.microsoft.com/office/drawing/2014/main" id="{0829FA05-CD95-445A-A78C-BEB28AE27D7D}"/>
              </a:ext>
            </a:extLst>
          </p:cNvPr>
          <p:cNvSpPr txBox="1"/>
          <p:nvPr/>
        </p:nvSpPr>
        <p:spPr>
          <a:xfrm>
            <a:off x="7387387" y="2785249"/>
            <a:ext cx="2975813" cy="400110"/>
          </a:xfrm>
          <a:prstGeom prst="rect">
            <a:avLst/>
          </a:prstGeom>
          <a:noFill/>
        </p:spPr>
        <p:txBody>
          <a:bodyPr wrap="square" rtlCol="0" anchor="ctr">
            <a:spAutoFit/>
          </a:bodyPr>
          <a:lstStyle/>
          <a:p>
            <a:pPr>
              <a:spcAft>
                <a:spcPts val="2000"/>
              </a:spcAft>
            </a:pPr>
            <a:r>
              <a:rPr lang="en-US" sz="2000" dirty="0">
                <a:latin typeface="Segoe UI Semibold" panose="020B0702040204020203" pitchFamily="34" charset="0"/>
                <a:cs typeface="Segoe UI Semibold" panose="020B0702040204020203" pitchFamily="34" charset="0"/>
              </a:rPr>
              <a:t>Decision by City Council</a:t>
            </a:r>
          </a:p>
        </p:txBody>
      </p:sp>
      <p:sp>
        <p:nvSpPr>
          <p:cNvPr id="9" name="TextBox 8">
            <a:extLst>
              <a:ext uri="{FF2B5EF4-FFF2-40B4-BE49-F238E27FC236}">
                <a16:creationId xmlns:a16="http://schemas.microsoft.com/office/drawing/2014/main" id="{07BEAF4D-E4DA-4CA7-8587-6CCFA9E06FA8}"/>
              </a:ext>
            </a:extLst>
          </p:cNvPr>
          <p:cNvSpPr txBox="1"/>
          <p:nvPr/>
        </p:nvSpPr>
        <p:spPr>
          <a:xfrm>
            <a:off x="469416" y="3407931"/>
            <a:ext cx="3720746" cy="707886"/>
          </a:xfrm>
          <a:prstGeom prst="rect">
            <a:avLst/>
          </a:prstGeom>
          <a:noFill/>
        </p:spPr>
        <p:txBody>
          <a:bodyPr wrap="square" rtlCol="0" anchor="ctr">
            <a:spAutoFit/>
          </a:bodyPr>
          <a:lstStyle/>
          <a:p>
            <a:pPr algn="r">
              <a:spcAft>
                <a:spcPts val="2000"/>
              </a:spcAft>
            </a:pPr>
            <a:r>
              <a:rPr lang="en-US" sz="2000" dirty="0">
                <a:latin typeface="Segoe UI Light" panose="020B0502040204020203" pitchFamily="34" charset="0"/>
                <a:cs typeface="Segoe UI Light" panose="020B0502040204020203" pitchFamily="34" charset="0"/>
              </a:rPr>
              <a:t>Opportunity for appeal to Municipal Board</a:t>
            </a:r>
          </a:p>
        </p:txBody>
      </p:sp>
      <p:sp>
        <p:nvSpPr>
          <p:cNvPr id="10" name="TextBox 9">
            <a:extLst>
              <a:ext uri="{FF2B5EF4-FFF2-40B4-BE49-F238E27FC236}">
                <a16:creationId xmlns:a16="http://schemas.microsoft.com/office/drawing/2014/main" id="{077EF924-BFC8-435B-ACD7-F65A03D95279}"/>
              </a:ext>
            </a:extLst>
          </p:cNvPr>
          <p:cNvSpPr txBox="1"/>
          <p:nvPr/>
        </p:nvSpPr>
        <p:spPr>
          <a:xfrm>
            <a:off x="8410073" y="3915763"/>
            <a:ext cx="2931696" cy="707886"/>
          </a:xfrm>
          <a:prstGeom prst="rect">
            <a:avLst/>
          </a:prstGeom>
          <a:noFill/>
        </p:spPr>
        <p:txBody>
          <a:bodyPr wrap="square" rtlCol="0" anchor="ctr">
            <a:spAutoFit/>
          </a:bodyPr>
          <a:lstStyle/>
          <a:p>
            <a:pPr>
              <a:spcAft>
                <a:spcPts val="2000"/>
              </a:spcAft>
            </a:pPr>
            <a:r>
              <a:rPr lang="en-US" sz="2000" dirty="0">
                <a:latin typeface="Segoe UI Light" panose="020B0502040204020203" pitchFamily="34" charset="0"/>
                <a:cs typeface="Segoe UI Light" panose="020B0502040204020203" pitchFamily="34" charset="0"/>
              </a:rPr>
              <a:t>Official Plan amendment/By-law effect</a:t>
            </a:r>
          </a:p>
        </p:txBody>
      </p:sp>
      <p:pic>
        <p:nvPicPr>
          <p:cNvPr id="11" name="Graphic 10">
            <a:extLst>
              <a:ext uri="{FF2B5EF4-FFF2-40B4-BE49-F238E27FC236}">
                <a16:creationId xmlns:a16="http://schemas.microsoft.com/office/drawing/2014/main" id="{4615CD7C-94BE-4952-B9B9-DACB05C8873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13923" y="-629359"/>
            <a:ext cx="914400" cy="914400"/>
          </a:xfrm>
          <a:prstGeom prst="rect">
            <a:avLst/>
          </a:prstGeom>
        </p:spPr>
      </p:pic>
      <p:pic>
        <p:nvPicPr>
          <p:cNvPr id="12" name="Graphic 11">
            <a:extLst>
              <a:ext uri="{FF2B5EF4-FFF2-40B4-BE49-F238E27FC236}">
                <a16:creationId xmlns:a16="http://schemas.microsoft.com/office/drawing/2014/main" id="{D7F21FC2-9276-416C-BA7D-7070EA6E8C7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117189" y="-92001"/>
            <a:ext cx="914400" cy="914400"/>
          </a:xfrm>
          <a:prstGeom prst="rect">
            <a:avLst/>
          </a:prstGeom>
        </p:spPr>
      </p:pic>
      <p:pic>
        <p:nvPicPr>
          <p:cNvPr id="13" name="Graphic 12">
            <a:extLst>
              <a:ext uri="{FF2B5EF4-FFF2-40B4-BE49-F238E27FC236}">
                <a16:creationId xmlns:a16="http://schemas.microsoft.com/office/drawing/2014/main" id="{E7FA5DF6-DF1B-497A-A2DD-BB5BC5D76E3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108109" y="667049"/>
            <a:ext cx="914400" cy="914400"/>
          </a:xfrm>
          <a:prstGeom prst="rect">
            <a:avLst/>
          </a:prstGeom>
        </p:spPr>
      </p:pic>
      <p:pic>
        <p:nvPicPr>
          <p:cNvPr id="14" name="Graphic 13">
            <a:extLst>
              <a:ext uri="{FF2B5EF4-FFF2-40B4-BE49-F238E27FC236}">
                <a16:creationId xmlns:a16="http://schemas.microsoft.com/office/drawing/2014/main" id="{C00F935A-392E-4B22-9563-F7754759E31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085265" y="1199636"/>
            <a:ext cx="914400" cy="914400"/>
          </a:xfrm>
          <a:prstGeom prst="rect">
            <a:avLst/>
          </a:prstGeom>
        </p:spPr>
      </p:pic>
      <p:pic>
        <p:nvPicPr>
          <p:cNvPr id="8" name="Graphic 7">
            <a:extLst>
              <a:ext uri="{FF2B5EF4-FFF2-40B4-BE49-F238E27FC236}">
                <a16:creationId xmlns:a16="http://schemas.microsoft.com/office/drawing/2014/main" id="{63E6DE27-F17F-4B15-B197-3FB5E57734F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081602" y="2037490"/>
            <a:ext cx="914400" cy="914400"/>
          </a:xfrm>
          <a:prstGeom prst="rect">
            <a:avLst/>
          </a:prstGeom>
        </p:spPr>
      </p:pic>
      <p:pic>
        <p:nvPicPr>
          <p:cNvPr id="15" name="Graphic 14">
            <a:extLst>
              <a:ext uri="{FF2B5EF4-FFF2-40B4-BE49-F238E27FC236}">
                <a16:creationId xmlns:a16="http://schemas.microsoft.com/office/drawing/2014/main" id="{A4E9E309-26C4-477F-95BB-53B2A1F9D2EF}"/>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055891" y="2539393"/>
            <a:ext cx="914400" cy="914400"/>
          </a:xfrm>
          <a:prstGeom prst="rect">
            <a:avLst/>
          </a:prstGeom>
        </p:spPr>
      </p:pic>
      <p:pic>
        <p:nvPicPr>
          <p:cNvPr id="16" name="Graphic 15">
            <a:extLst>
              <a:ext uri="{FF2B5EF4-FFF2-40B4-BE49-F238E27FC236}">
                <a16:creationId xmlns:a16="http://schemas.microsoft.com/office/drawing/2014/main" id="{D863C619-A90F-413E-ADA4-53CD9A4787AB}"/>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068747" y="3332943"/>
            <a:ext cx="914400" cy="914400"/>
          </a:xfrm>
          <a:prstGeom prst="rect">
            <a:avLst/>
          </a:prstGeom>
        </p:spPr>
      </p:pic>
      <p:pic>
        <p:nvPicPr>
          <p:cNvPr id="17" name="Graphic 16">
            <a:extLst>
              <a:ext uri="{FF2B5EF4-FFF2-40B4-BE49-F238E27FC236}">
                <a16:creationId xmlns:a16="http://schemas.microsoft.com/office/drawing/2014/main" id="{1715C741-D9D3-4057-BF5F-D3ACFD6282D5}"/>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7026772" y="3846373"/>
            <a:ext cx="914400" cy="914400"/>
          </a:xfrm>
          <a:prstGeom prst="rect">
            <a:avLst/>
          </a:prstGeom>
        </p:spPr>
      </p:pic>
    </p:spTree>
    <p:extLst>
      <p:ext uri="{BB962C8B-B14F-4D97-AF65-F5344CB8AC3E}">
        <p14:creationId xmlns:p14="http://schemas.microsoft.com/office/powerpoint/2010/main" val="785362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500"/>
                                        <p:tgtEl>
                                          <p:spTgt spid="7">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fade">
                                      <p:cBhvr>
                                        <p:cTn id="19"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7" grpId="0" uiExpand="1" build="p"/>
      <p:bldP spid="9" grpId="0" uiExpand="1" build="p"/>
      <p:bldP spid="10"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A27F4-37BE-4AF0-A50E-77AE8EE22A55}"/>
              </a:ext>
            </a:extLst>
          </p:cNvPr>
          <p:cNvSpPr>
            <a:spLocks noGrp="1"/>
          </p:cNvSpPr>
          <p:nvPr>
            <p:ph type="title"/>
          </p:nvPr>
        </p:nvSpPr>
        <p:spPr>
          <a:xfrm>
            <a:off x="408836" y="424217"/>
            <a:ext cx="4339988" cy="1258668"/>
          </a:xfrm>
        </p:spPr>
        <p:txBody>
          <a:bodyPr anchor="t">
            <a:noAutofit/>
          </a:bodyPr>
          <a:lstStyle/>
          <a:p>
            <a:pPr>
              <a:lnSpc>
                <a:spcPts val="5400"/>
              </a:lnSpc>
            </a:pPr>
            <a:r>
              <a:rPr lang="en-US" sz="5400" dirty="0">
                <a:solidFill>
                  <a:schemeClr val="tx1">
                    <a:lumMod val="75000"/>
                    <a:lumOff val="25000"/>
                  </a:schemeClr>
                </a:solidFill>
              </a:rPr>
              <a:t>Get to Know a Planner</a:t>
            </a:r>
          </a:p>
        </p:txBody>
      </p:sp>
      <p:pic>
        <p:nvPicPr>
          <p:cNvPr id="5" name="Picture 4">
            <a:extLst>
              <a:ext uri="{FF2B5EF4-FFF2-40B4-BE49-F238E27FC236}">
                <a16:creationId xmlns:a16="http://schemas.microsoft.com/office/drawing/2014/main" id="{EACD6D40-893E-4FCE-8AB5-B6EEBA64415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
        <p:nvSpPr>
          <p:cNvPr id="7" name="Title 1">
            <a:extLst>
              <a:ext uri="{FF2B5EF4-FFF2-40B4-BE49-F238E27FC236}">
                <a16:creationId xmlns:a16="http://schemas.microsoft.com/office/drawing/2014/main" id="{B2C0C8A4-2E7F-49E3-AC2D-A26E88E4679A}"/>
              </a:ext>
            </a:extLst>
          </p:cNvPr>
          <p:cNvSpPr txBox="1">
            <a:spLocks/>
          </p:cNvSpPr>
          <p:nvPr/>
        </p:nvSpPr>
        <p:spPr>
          <a:xfrm>
            <a:off x="408836" y="2295728"/>
            <a:ext cx="4610636" cy="4289898"/>
          </a:xfrm>
          <a:prstGeom prst="rect">
            <a:avLst/>
          </a:prstGeom>
        </p:spPr>
        <p:txBody>
          <a:bodyPr vert="horz" lIns="91440" tIns="45720" rIns="91440" bIns="45720" rtlCol="0" anchor="t">
            <a:noAutofit/>
          </a:bodyPr>
          <a:lstStyle>
            <a:lvl1pPr algn="l" defTabSz="914400" rtl="0" eaLnBrk="1" latinLnBrk="0" hangingPunct="1">
              <a:lnSpc>
                <a:spcPct val="100000"/>
              </a:lnSpc>
              <a:spcBef>
                <a:spcPts val="0"/>
              </a:spcBef>
              <a:spcAft>
                <a:spcPts val="0"/>
              </a:spcAft>
              <a:buNone/>
              <a:defRPr sz="7200" kern="1200">
                <a:solidFill>
                  <a:schemeClr val="tx1">
                    <a:lumMod val="85000"/>
                    <a:lumOff val="15000"/>
                  </a:schemeClr>
                </a:solidFill>
                <a:latin typeface="Segoe UI Semilight" panose="020B0402040204020203" pitchFamily="34" charset="0"/>
                <a:ea typeface="+mj-ea"/>
                <a:cs typeface="Segoe UI Semilight" panose="020B0402040204020203" pitchFamily="34" charset="0"/>
              </a:defRPr>
            </a:lvl1pPr>
          </a:lstStyle>
          <a:p>
            <a:pPr marL="571500" indent="-571500">
              <a:lnSpc>
                <a:spcPct val="120000"/>
              </a:lnSpc>
              <a:spcAft>
                <a:spcPts val="1200"/>
              </a:spcAft>
              <a:buFont typeface="Arial" panose="020B0604020202020204" pitchFamily="34" charset="0"/>
              <a:buChar char="•"/>
            </a:pPr>
            <a:r>
              <a:rPr lang="en-US" sz="2200" dirty="0">
                <a:solidFill>
                  <a:schemeClr val="tx1">
                    <a:lumMod val="75000"/>
                    <a:lumOff val="25000"/>
                  </a:schemeClr>
                </a:solidFill>
              </a:rPr>
              <a:t>Types of people you interact with on a daily basis</a:t>
            </a:r>
          </a:p>
          <a:p>
            <a:pPr marL="571500" indent="-571500">
              <a:lnSpc>
                <a:spcPct val="120000"/>
              </a:lnSpc>
              <a:spcAft>
                <a:spcPts val="1200"/>
              </a:spcAft>
              <a:buFont typeface="Arial" panose="020B0604020202020204" pitchFamily="34" charset="0"/>
              <a:buChar char="•"/>
            </a:pPr>
            <a:r>
              <a:rPr lang="en-US" sz="2200" dirty="0">
                <a:solidFill>
                  <a:schemeClr val="tx1">
                    <a:lumMod val="75000"/>
                    <a:lumOff val="25000"/>
                  </a:schemeClr>
                </a:solidFill>
              </a:rPr>
              <a:t>What you enjoy best about being a planner</a:t>
            </a:r>
          </a:p>
          <a:p>
            <a:pPr marL="571500" indent="-571500">
              <a:lnSpc>
                <a:spcPct val="120000"/>
              </a:lnSpc>
              <a:spcAft>
                <a:spcPts val="1200"/>
              </a:spcAft>
              <a:buFont typeface="Arial" panose="020B0604020202020204" pitchFamily="34" charset="0"/>
              <a:buChar char="•"/>
            </a:pPr>
            <a:r>
              <a:rPr lang="en-US" sz="2200" dirty="0">
                <a:solidFill>
                  <a:schemeClr val="tx1">
                    <a:lumMod val="75000"/>
                    <a:lumOff val="25000"/>
                  </a:schemeClr>
                </a:solidFill>
              </a:rPr>
              <a:t>What attracted you to planning?</a:t>
            </a:r>
          </a:p>
          <a:p>
            <a:pPr marL="571500" lvl="0" indent="-571500">
              <a:lnSpc>
                <a:spcPct val="120000"/>
              </a:lnSpc>
              <a:spcAft>
                <a:spcPts val="1200"/>
              </a:spcAft>
              <a:buFont typeface="Arial" panose="020B0604020202020204" pitchFamily="34" charset="0"/>
              <a:buChar char="•"/>
            </a:pPr>
            <a:r>
              <a:rPr lang="en-US" sz="2200" dirty="0">
                <a:solidFill>
                  <a:schemeClr val="tx1">
                    <a:lumMod val="75000"/>
                    <a:lumOff val="25000"/>
                  </a:schemeClr>
                </a:solidFill>
              </a:rPr>
              <a:t>What attracted you to planning?</a:t>
            </a:r>
          </a:p>
          <a:p>
            <a:pPr marL="571500" lvl="0" indent="-571500">
              <a:lnSpc>
                <a:spcPct val="120000"/>
              </a:lnSpc>
              <a:spcAft>
                <a:spcPts val="1200"/>
              </a:spcAft>
              <a:buFont typeface="Arial" panose="020B0604020202020204" pitchFamily="34" charset="0"/>
              <a:buChar char="•"/>
            </a:pPr>
            <a:r>
              <a:rPr lang="en-US" sz="2200" dirty="0">
                <a:solidFill>
                  <a:schemeClr val="tx1">
                    <a:lumMod val="75000"/>
                    <a:lumOff val="25000"/>
                  </a:schemeClr>
                </a:solidFill>
              </a:rPr>
              <a:t>How did you get into planning?</a:t>
            </a:r>
          </a:p>
          <a:p>
            <a:pPr marL="571500" lvl="0" indent="-571500">
              <a:lnSpc>
                <a:spcPct val="120000"/>
              </a:lnSpc>
              <a:spcAft>
                <a:spcPts val="1200"/>
              </a:spcAft>
              <a:buFont typeface="Arial" panose="020B0604020202020204" pitchFamily="34" charset="0"/>
              <a:buChar char="•"/>
            </a:pPr>
            <a:r>
              <a:rPr lang="en-US" sz="2200" dirty="0">
                <a:solidFill>
                  <a:schemeClr val="tx1">
                    <a:lumMod val="75000"/>
                    <a:lumOff val="25000"/>
                  </a:schemeClr>
                </a:solidFill>
              </a:rPr>
              <a:t>What has your career looked like? </a:t>
            </a:r>
          </a:p>
        </p:txBody>
      </p:sp>
    </p:spTree>
    <p:extLst>
      <p:ext uri="{BB962C8B-B14F-4D97-AF65-F5344CB8AC3E}">
        <p14:creationId xmlns:p14="http://schemas.microsoft.com/office/powerpoint/2010/main" val="3132826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157D3-5AC8-4CAE-92BD-90000586C1CC}"/>
              </a:ext>
            </a:extLst>
          </p:cNvPr>
          <p:cNvSpPr>
            <a:spLocks noGrp="1"/>
          </p:cNvSpPr>
          <p:nvPr>
            <p:ph type="title"/>
          </p:nvPr>
        </p:nvSpPr>
        <p:spPr/>
        <p:txBody>
          <a:bodyPr>
            <a:normAutofit/>
          </a:bodyPr>
          <a:lstStyle/>
          <a:p>
            <a:r>
              <a:rPr lang="en-US" sz="6000" dirty="0">
                <a:latin typeface="Segoe UI Semilight" panose="020B0402040204020203" pitchFamily="34" charset="0"/>
                <a:cs typeface="Segoe UI Semilight" panose="020B0402040204020203" pitchFamily="34" charset="0"/>
              </a:rPr>
              <a:t>Jobs in Planning</a:t>
            </a:r>
          </a:p>
        </p:txBody>
      </p:sp>
      <p:sp>
        <p:nvSpPr>
          <p:cNvPr id="4" name="Content Placeholder 3">
            <a:extLst>
              <a:ext uri="{FF2B5EF4-FFF2-40B4-BE49-F238E27FC236}">
                <a16:creationId xmlns:a16="http://schemas.microsoft.com/office/drawing/2014/main" id="{2681FE14-08CF-4DBE-9602-31D73E4C1BB4}"/>
              </a:ext>
            </a:extLst>
          </p:cNvPr>
          <p:cNvSpPr>
            <a:spLocks noGrp="1"/>
          </p:cNvSpPr>
          <p:nvPr>
            <p:ph idx="1"/>
          </p:nvPr>
        </p:nvSpPr>
        <p:spPr/>
        <p:txBody>
          <a:bodyPr>
            <a:normAutofit fontScale="92500" lnSpcReduction="20000"/>
          </a:bodyPr>
          <a:lstStyle/>
          <a:p>
            <a:pPr marL="0" indent="0">
              <a:buNone/>
            </a:pPr>
            <a:r>
              <a:rPr lang="en-US" dirty="0"/>
              <a:t>There are many types of jobs within the planning profession. </a:t>
            </a:r>
          </a:p>
          <a:p>
            <a:pPr marL="0" indent="0">
              <a:buNone/>
            </a:pPr>
            <a:endParaRPr lang="en-US" dirty="0"/>
          </a:p>
          <a:p>
            <a:pPr marL="0" indent="0">
              <a:buNone/>
            </a:pPr>
            <a:r>
              <a:rPr lang="en-US" dirty="0"/>
              <a:t>Examples:</a:t>
            </a:r>
          </a:p>
          <a:p>
            <a:pPr fontAlgn="base"/>
            <a:r>
              <a:rPr lang="en-US" b="1" dirty="0"/>
              <a:t>Land Use Planner:</a:t>
            </a:r>
            <a:r>
              <a:rPr lang="en-US" dirty="0"/>
              <a:t> Land Use Planners create programs and plans for land development and usage. </a:t>
            </a:r>
          </a:p>
          <a:p>
            <a:pPr fontAlgn="base"/>
            <a:r>
              <a:rPr lang="en-US" b="1" dirty="0"/>
              <a:t>Transportation Planner: </a:t>
            </a:r>
            <a:r>
              <a:rPr lang="en-US" dirty="0"/>
              <a:t>A transportation planner is someone who works alongside government agencies to select and develop plans to organize transportation options. </a:t>
            </a:r>
          </a:p>
          <a:p>
            <a:pPr fontAlgn="base"/>
            <a:r>
              <a:rPr lang="en-US" b="1" dirty="0"/>
              <a:t>Economic Development Planner:</a:t>
            </a:r>
            <a:r>
              <a:rPr lang="en-US" dirty="0"/>
              <a:t> An economic development planner assists in supporting the City's economic development program and redevelopment activities.</a:t>
            </a:r>
          </a:p>
          <a:p>
            <a:r>
              <a:rPr lang="en-US" b="1" dirty="0"/>
              <a:t>Natural Resources Planner:</a:t>
            </a:r>
            <a:r>
              <a:rPr lang="en-US" dirty="0"/>
              <a:t> They are responsible for planning related to the environmental impact of city infrastructure and city policies. They also work to develop city codes and ordinances required to comply with State requirements (BMAP and TMDL).</a:t>
            </a:r>
          </a:p>
        </p:txBody>
      </p:sp>
    </p:spTree>
    <p:extLst>
      <p:ext uri="{BB962C8B-B14F-4D97-AF65-F5344CB8AC3E}">
        <p14:creationId xmlns:p14="http://schemas.microsoft.com/office/powerpoint/2010/main" val="4227737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fade">
                                      <p:cBhvr>
                                        <p:cTn id="10" dur="500"/>
                                        <p:tgtEl>
                                          <p:spTgt spid="4">
                                            <p:txEl>
                                              <p:pRg st="2" end="2"/>
                                            </p:txEl>
                                          </p:spTgt>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
                                            <p:txEl>
                                              <p:pRg st="3" end="3"/>
                                            </p:txEl>
                                          </p:spTgt>
                                        </p:tgtEl>
                                        <p:attrNameLst>
                                          <p:attrName>style.visibility</p:attrName>
                                        </p:attrNameLst>
                                      </p:cBhvr>
                                      <p:to>
                                        <p:strVal val="visible"/>
                                      </p:to>
                                    </p:set>
                                    <p:animEffect transition="in" filter="fade">
                                      <p:cBhvr>
                                        <p:cTn id="14" dur="500"/>
                                        <p:tgtEl>
                                          <p:spTgt spid="4">
                                            <p:txEl>
                                              <p:pRg st="3" end="3"/>
                                            </p:txEl>
                                          </p:spTgt>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4">
                                            <p:txEl>
                                              <p:pRg st="4" end="4"/>
                                            </p:txEl>
                                          </p:spTgt>
                                        </p:tgtEl>
                                        <p:attrNameLst>
                                          <p:attrName>style.visibility</p:attrName>
                                        </p:attrNameLst>
                                      </p:cBhvr>
                                      <p:to>
                                        <p:strVal val="visible"/>
                                      </p:to>
                                    </p:set>
                                    <p:animEffect transition="in" filter="fade">
                                      <p:cBhvr>
                                        <p:cTn id="18" dur="500"/>
                                        <p:tgtEl>
                                          <p:spTgt spid="4">
                                            <p:txEl>
                                              <p:pRg st="4" end="4"/>
                                            </p:txEl>
                                          </p:spTgt>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fade">
                                      <p:cBhvr>
                                        <p:cTn id="22" dur="500"/>
                                        <p:tgtEl>
                                          <p:spTgt spid="4">
                                            <p:txEl>
                                              <p:pRg st="5" end="5"/>
                                            </p:txEl>
                                          </p:spTgt>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4">
                                            <p:txEl>
                                              <p:pRg st="6" end="6"/>
                                            </p:txEl>
                                          </p:spTgt>
                                        </p:tgtEl>
                                        <p:attrNameLst>
                                          <p:attrName>style.visibility</p:attrName>
                                        </p:attrNameLst>
                                      </p:cBhvr>
                                      <p:to>
                                        <p:strVal val="visible"/>
                                      </p:to>
                                    </p:set>
                                    <p:animEffect transition="in" filter="fade">
                                      <p:cBhvr>
                                        <p:cTn id="26"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BD41BD6-E2C6-41A3-BAD8-AC11B8C8353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635000"/>
            <a:ext cx="12192000" cy="8128000"/>
          </a:xfrm>
          <a:prstGeom prst="rect">
            <a:avLst/>
          </a:prstGeom>
        </p:spPr>
      </p:pic>
      <p:sp>
        <p:nvSpPr>
          <p:cNvPr id="6" name="Rectangle 5">
            <a:extLst>
              <a:ext uri="{FF2B5EF4-FFF2-40B4-BE49-F238E27FC236}">
                <a16:creationId xmlns:a16="http://schemas.microsoft.com/office/drawing/2014/main" id="{6B64C11E-03F2-4EAD-9E9B-61649E41C271}"/>
              </a:ext>
            </a:extLst>
          </p:cNvPr>
          <p:cNvSpPr/>
          <p:nvPr/>
        </p:nvSpPr>
        <p:spPr>
          <a:xfrm>
            <a:off x="-729916" y="2582780"/>
            <a:ext cx="13651832" cy="1692442"/>
          </a:xfrm>
          <a:prstGeom prst="rect">
            <a:avLst/>
          </a:prstGeom>
          <a:solidFill>
            <a:schemeClr val="bg1"/>
          </a:solidFill>
          <a:ln>
            <a:noFill/>
          </a:ln>
          <a:effectLst>
            <a:outerShdw blurRad="279400" sx="120000" sy="120000" algn="ctr" rotWithShape="0">
              <a:prstClr val="black">
                <a:alpha val="7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ACEF2C7B-0FA7-4FAD-A107-0F0EAB04B647}"/>
              </a:ext>
            </a:extLst>
          </p:cNvPr>
          <p:cNvSpPr txBox="1">
            <a:spLocks/>
          </p:cNvSpPr>
          <p:nvPr/>
        </p:nvSpPr>
        <p:spPr>
          <a:xfrm>
            <a:off x="0" y="2582780"/>
            <a:ext cx="12192000" cy="1692440"/>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Segoe UI Light" panose="020B0502040204020203" pitchFamily="34" charset="0"/>
                <a:ea typeface="+mj-ea"/>
                <a:cs typeface="Segoe UI Light" panose="020B0502040204020203" pitchFamily="34" charset="0"/>
              </a:defRPr>
            </a:lvl1pPr>
          </a:lstStyle>
          <a:p>
            <a:pPr algn="ctr"/>
            <a:r>
              <a:rPr lang="en-US" sz="6000" dirty="0">
                <a:solidFill>
                  <a:schemeClr val="tx1">
                    <a:lumMod val="85000"/>
                    <a:lumOff val="15000"/>
                  </a:schemeClr>
                </a:solidFill>
                <a:latin typeface="Segoe UI Semibold" panose="020B0702040204020203" pitchFamily="34" charset="0"/>
                <a:cs typeface="Segoe UI Semibold" panose="020B0702040204020203" pitchFamily="34" charset="0"/>
              </a:rPr>
              <a:t>QUESTIONS?</a:t>
            </a:r>
          </a:p>
        </p:txBody>
      </p:sp>
    </p:spTree>
    <p:extLst>
      <p:ext uri="{BB962C8B-B14F-4D97-AF65-F5344CB8AC3E}">
        <p14:creationId xmlns:p14="http://schemas.microsoft.com/office/powerpoint/2010/main" val="440449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A7F2931-2C60-4346-B6D6-668AF5B3868F}"/>
              </a:ext>
            </a:extLst>
          </p:cNvPr>
          <p:cNvSpPr/>
          <p:nvPr/>
        </p:nvSpPr>
        <p:spPr>
          <a:xfrm>
            <a:off x="6851736" y="-1"/>
            <a:ext cx="5340263"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pic>
        <p:nvPicPr>
          <p:cNvPr id="9" name="Picture 8">
            <a:extLst>
              <a:ext uri="{FF2B5EF4-FFF2-40B4-BE49-F238E27FC236}">
                <a16:creationId xmlns:a16="http://schemas.microsoft.com/office/drawing/2014/main" id="{DB90EAC8-2773-4616-8835-D990448FA40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257419" y="4851700"/>
            <a:ext cx="4513051" cy="1570542"/>
          </a:xfrm>
          <a:prstGeom prst="rect">
            <a:avLst/>
          </a:prstGeom>
        </p:spPr>
      </p:pic>
      <p:sp>
        <p:nvSpPr>
          <p:cNvPr id="11" name="TextBox 10">
            <a:extLst>
              <a:ext uri="{FF2B5EF4-FFF2-40B4-BE49-F238E27FC236}">
                <a16:creationId xmlns:a16="http://schemas.microsoft.com/office/drawing/2014/main" id="{CFF1263B-B7E4-4419-B57B-316AF22FE3CB}"/>
              </a:ext>
            </a:extLst>
          </p:cNvPr>
          <p:cNvSpPr txBox="1"/>
          <p:nvPr/>
        </p:nvSpPr>
        <p:spPr>
          <a:xfrm>
            <a:off x="946484" y="2711115"/>
            <a:ext cx="4572000" cy="3046988"/>
          </a:xfrm>
          <a:prstGeom prst="rect">
            <a:avLst/>
          </a:prstGeom>
          <a:noFill/>
        </p:spPr>
        <p:txBody>
          <a:bodyPr wrap="square" rtlCol="0">
            <a:spAutoFit/>
          </a:bodyPr>
          <a:lstStyle/>
          <a:p>
            <a:pPr>
              <a:lnSpc>
                <a:spcPct val="150000"/>
              </a:lnSpc>
            </a:pPr>
            <a:r>
              <a:rPr lang="en-US" sz="3200" dirty="0">
                <a:solidFill>
                  <a:schemeClr val="tx1">
                    <a:lumMod val="75000"/>
                    <a:lumOff val="25000"/>
                  </a:schemeClr>
                </a:solidFill>
                <a:latin typeface="Segoe UI Semilight" panose="020B0402040204020203" pitchFamily="34" charset="0"/>
                <a:cs typeface="Segoe UI Semilight" panose="020B0402040204020203" pitchFamily="34" charset="0"/>
              </a:rPr>
              <a:t>Name</a:t>
            </a:r>
          </a:p>
          <a:p>
            <a:pPr>
              <a:lnSpc>
                <a:spcPct val="150000"/>
              </a:lnSpc>
            </a:pPr>
            <a:r>
              <a:rPr lang="en-US" sz="3200" dirty="0">
                <a:solidFill>
                  <a:schemeClr val="tx1">
                    <a:lumMod val="75000"/>
                    <a:lumOff val="25000"/>
                  </a:schemeClr>
                </a:solidFill>
                <a:latin typeface="Segoe UI Semilight" panose="020B0402040204020203" pitchFamily="34" charset="0"/>
                <a:cs typeface="Segoe UI Semilight" panose="020B0402040204020203" pitchFamily="34" charset="0"/>
              </a:rPr>
              <a:t>Title</a:t>
            </a:r>
          </a:p>
          <a:p>
            <a:pPr>
              <a:lnSpc>
                <a:spcPct val="150000"/>
              </a:lnSpc>
            </a:pPr>
            <a:r>
              <a:rPr lang="en-US" sz="3200" dirty="0">
                <a:solidFill>
                  <a:schemeClr val="tx1">
                    <a:lumMod val="75000"/>
                    <a:lumOff val="25000"/>
                  </a:schemeClr>
                </a:solidFill>
                <a:latin typeface="Segoe UI Semilight" panose="020B0402040204020203" pitchFamily="34" charset="0"/>
                <a:cs typeface="Segoe UI Semilight" panose="020B0402040204020203" pitchFamily="34" charset="0"/>
              </a:rPr>
              <a:t>Email</a:t>
            </a:r>
          </a:p>
          <a:p>
            <a:pPr>
              <a:lnSpc>
                <a:spcPct val="150000"/>
              </a:lnSpc>
            </a:pPr>
            <a:r>
              <a:rPr lang="en-US" sz="3200" dirty="0">
                <a:solidFill>
                  <a:schemeClr val="tx1">
                    <a:lumMod val="75000"/>
                    <a:lumOff val="25000"/>
                  </a:schemeClr>
                </a:solidFill>
                <a:latin typeface="Segoe UI Semilight" panose="020B0402040204020203" pitchFamily="34" charset="0"/>
                <a:cs typeface="Segoe UI Semilight" panose="020B0402040204020203" pitchFamily="34" charset="0"/>
              </a:rPr>
              <a:t>Website (optional)</a:t>
            </a:r>
          </a:p>
        </p:txBody>
      </p:sp>
      <p:sp>
        <p:nvSpPr>
          <p:cNvPr id="5" name="Title 1">
            <a:extLst>
              <a:ext uri="{FF2B5EF4-FFF2-40B4-BE49-F238E27FC236}">
                <a16:creationId xmlns:a16="http://schemas.microsoft.com/office/drawing/2014/main" id="{F501F59D-050A-4F20-A16A-DDE153471D40}"/>
              </a:ext>
            </a:extLst>
          </p:cNvPr>
          <p:cNvSpPr txBox="1">
            <a:spLocks/>
          </p:cNvSpPr>
          <p:nvPr/>
        </p:nvSpPr>
        <p:spPr>
          <a:xfrm>
            <a:off x="489046" y="576618"/>
            <a:ext cx="5671122" cy="192595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Segoe UI Semilight" panose="020B0402040204020203" pitchFamily="34" charset="0"/>
                <a:ea typeface="+mj-ea"/>
                <a:cs typeface="Segoe UI Semilight" panose="020B0402040204020203" pitchFamily="34" charset="0"/>
              </a:defRPr>
            </a:lvl1pPr>
          </a:lstStyle>
          <a:p>
            <a:pPr algn="l"/>
            <a:r>
              <a:rPr lang="en-US" dirty="0">
                <a:latin typeface="Segoe UI Semibold" panose="020B0702040204020203" pitchFamily="34" charset="0"/>
                <a:cs typeface="Segoe UI Semibold" panose="020B0702040204020203" pitchFamily="34" charset="0"/>
              </a:rPr>
              <a:t>THANK YOU!</a:t>
            </a:r>
          </a:p>
        </p:txBody>
      </p:sp>
    </p:spTree>
    <p:extLst>
      <p:ext uri="{BB962C8B-B14F-4D97-AF65-F5344CB8AC3E}">
        <p14:creationId xmlns:p14="http://schemas.microsoft.com/office/powerpoint/2010/main" val="4024792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357E05A-2692-46CA-AE9F-2869D8C90494}"/>
              </a:ext>
            </a:extLst>
          </p:cNvPr>
          <p:cNvSpPr/>
          <p:nvPr/>
        </p:nvSpPr>
        <p:spPr>
          <a:xfrm>
            <a:off x="0" y="3493827"/>
            <a:ext cx="12192000" cy="3364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C883695-4613-4DDF-867F-45B990CA45D5}"/>
              </a:ext>
            </a:extLst>
          </p:cNvPr>
          <p:cNvSpPr/>
          <p:nvPr/>
        </p:nvSpPr>
        <p:spPr>
          <a:xfrm>
            <a:off x="1842448" y="668740"/>
            <a:ext cx="2183642" cy="21836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912C6F14-DB8B-4DA5-8C10-3CBD3AC155B7}"/>
              </a:ext>
            </a:extLst>
          </p:cNvPr>
          <p:cNvSpPr/>
          <p:nvPr/>
        </p:nvSpPr>
        <p:spPr>
          <a:xfrm>
            <a:off x="5004179" y="668740"/>
            <a:ext cx="2183642" cy="21836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DFD7CFBE-DA27-40C2-9606-2FA1C1D7B049}"/>
              </a:ext>
            </a:extLst>
          </p:cNvPr>
          <p:cNvSpPr/>
          <p:nvPr/>
        </p:nvSpPr>
        <p:spPr>
          <a:xfrm>
            <a:off x="8165910" y="668740"/>
            <a:ext cx="2183642" cy="21836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5860E42-6203-4F9A-A48D-F099775F71EA}"/>
              </a:ext>
            </a:extLst>
          </p:cNvPr>
          <p:cNvSpPr txBox="1"/>
          <p:nvPr/>
        </p:nvSpPr>
        <p:spPr>
          <a:xfrm>
            <a:off x="982639" y="3837085"/>
            <a:ext cx="10426889" cy="2677656"/>
          </a:xfrm>
          <a:prstGeom prst="rect">
            <a:avLst/>
          </a:prstGeom>
          <a:noFill/>
        </p:spPr>
        <p:txBody>
          <a:bodyPr wrap="square" rtlCol="0">
            <a:spAutoFit/>
          </a:bodyPr>
          <a:lstStyle/>
          <a:p>
            <a:r>
              <a:rPr lang="en-US" sz="2400" dirty="0" err="1">
                <a:latin typeface="Segoe UI Light" panose="020B0502040204020203" pitchFamily="34" charset="0"/>
                <a:cs typeface="Segoe UI Light" panose="020B0502040204020203" pitchFamily="34" charset="0"/>
              </a:rPr>
              <a:t>Praesent</a:t>
            </a:r>
            <a:r>
              <a:rPr lang="en-US" sz="2400" dirty="0">
                <a:latin typeface="Segoe UI Light" panose="020B0502040204020203" pitchFamily="34" charset="0"/>
                <a:cs typeface="Segoe UI Light" panose="020B0502040204020203" pitchFamily="34" charset="0"/>
              </a:rPr>
              <a:t> </a:t>
            </a:r>
            <a:r>
              <a:rPr lang="en-US" sz="2400" dirty="0" err="1">
                <a:latin typeface="Segoe UI Light" panose="020B0502040204020203" pitchFamily="34" charset="0"/>
                <a:cs typeface="Segoe UI Light" panose="020B0502040204020203" pitchFamily="34" charset="0"/>
              </a:rPr>
              <a:t>dapibus</a:t>
            </a:r>
            <a:r>
              <a:rPr lang="en-US" sz="2400" dirty="0">
                <a:latin typeface="Segoe UI Light" panose="020B0502040204020203" pitchFamily="34" charset="0"/>
                <a:cs typeface="Segoe UI Light" panose="020B0502040204020203" pitchFamily="34" charset="0"/>
              </a:rPr>
              <a:t>, </a:t>
            </a:r>
            <a:r>
              <a:rPr lang="en-US" sz="2400" dirty="0" err="1">
                <a:latin typeface="Segoe UI Light" panose="020B0502040204020203" pitchFamily="34" charset="0"/>
                <a:cs typeface="Segoe UI Light" panose="020B0502040204020203" pitchFamily="34" charset="0"/>
              </a:rPr>
              <a:t>neque</a:t>
            </a:r>
            <a:r>
              <a:rPr lang="en-US" sz="2400" dirty="0">
                <a:latin typeface="Segoe UI Light" panose="020B0502040204020203" pitchFamily="34" charset="0"/>
                <a:cs typeface="Segoe UI Light" panose="020B0502040204020203" pitchFamily="34" charset="0"/>
              </a:rPr>
              <a:t> id cursus </a:t>
            </a:r>
            <a:r>
              <a:rPr lang="en-US" sz="2400" dirty="0" err="1">
                <a:latin typeface="Segoe UI Light" panose="020B0502040204020203" pitchFamily="34" charset="0"/>
                <a:cs typeface="Segoe UI Light" panose="020B0502040204020203" pitchFamily="34" charset="0"/>
              </a:rPr>
              <a:t>faucibus</a:t>
            </a:r>
            <a:r>
              <a:rPr lang="en-US" sz="2400" dirty="0">
                <a:latin typeface="Segoe UI Light" panose="020B0502040204020203" pitchFamily="34" charset="0"/>
                <a:cs typeface="Segoe UI Light" panose="020B0502040204020203" pitchFamily="34" charset="0"/>
              </a:rPr>
              <a:t>, </a:t>
            </a:r>
            <a:r>
              <a:rPr lang="en-US" sz="2400" dirty="0" err="1">
                <a:latin typeface="Segoe UI Light" panose="020B0502040204020203" pitchFamily="34" charset="0"/>
                <a:cs typeface="Segoe UI Light" panose="020B0502040204020203" pitchFamily="34" charset="0"/>
              </a:rPr>
              <a:t>tortor</a:t>
            </a:r>
            <a:r>
              <a:rPr lang="en-US" sz="2400" dirty="0">
                <a:latin typeface="Segoe UI Light" panose="020B0502040204020203" pitchFamily="34" charset="0"/>
                <a:cs typeface="Segoe UI Light" panose="020B0502040204020203" pitchFamily="34" charset="0"/>
              </a:rPr>
              <a:t> </a:t>
            </a:r>
            <a:r>
              <a:rPr lang="en-US" sz="2400" dirty="0" err="1">
                <a:latin typeface="Segoe UI Light" panose="020B0502040204020203" pitchFamily="34" charset="0"/>
                <a:cs typeface="Segoe UI Light" panose="020B0502040204020203" pitchFamily="34" charset="0"/>
              </a:rPr>
              <a:t>neque</a:t>
            </a:r>
            <a:r>
              <a:rPr lang="en-US" sz="2400" dirty="0">
                <a:latin typeface="Segoe UI Light" panose="020B0502040204020203" pitchFamily="34" charset="0"/>
                <a:cs typeface="Segoe UI Light" panose="020B0502040204020203" pitchFamily="34" charset="0"/>
              </a:rPr>
              <a:t> </a:t>
            </a:r>
            <a:r>
              <a:rPr lang="en-US" sz="2400" dirty="0" err="1">
                <a:latin typeface="Segoe UI Light" panose="020B0502040204020203" pitchFamily="34" charset="0"/>
                <a:cs typeface="Segoe UI Light" panose="020B0502040204020203" pitchFamily="34" charset="0"/>
              </a:rPr>
              <a:t>egestas</a:t>
            </a:r>
            <a:r>
              <a:rPr lang="en-US" sz="2400" dirty="0">
                <a:latin typeface="Segoe UI Light" panose="020B0502040204020203" pitchFamily="34" charset="0"/>
                <a:cs typeface="Segoe UI Light" panose="020B0502040204020203" pitchFamily="34" charset="0"/>
              </a:rPr>
              <a:t> </a:t>
            </a:r>
            <a:r>
              <a:rPr lang="en-US" sz="2400" dirty="0" err="1">
                <a:latin typeface="Segoe UI Light" panose="020B0502040204020203" pitchFamily="34" charset="0"/>
                <a:cs typeface="Segoe UI Light" panose="020B0502040204020203" pitchFamily="34" charset="0"/>
              </a:rPr>
              <a:t>augue</a:t>
            </a:r>
            <a:r>
              <a:rPr lang="en-US" sz="2400" dirty="0">
                <a:latin typeface="Segoe UI Light" panose="020B0502040204020203" pitchFamily="34" charset="0"/>
                <a:cs typeface="Segoe UI Light" panose="020B0502040204020203" pitchFamily="34" charset="0"/>
              </a:rPr>
              <a:t>, </a:t>
            </a:r>
            <a:r>
              <a:rPr lang="en-US" sz="2400" dirty="0" err="1">
                <a:latin typeface="Segoe UI Light" panose="020B0502040204020203" pitchFamily="34" charset="0"/>
                <a:cs typeface="Segoe UI Light" panose="020B0502040204020203" pitchFamily="34" charset="0"/>
              </a:rPr>
              <a:t>eu</a:t>
            </a:r>
            <a:r>
              <a:rPr lang="en-US" sz="2400" dirty="0">
                <a:latin typeface="Segoe UI Light" panose="020B0502040204020203" pitchFamily="34" charset="0"/>
                <a:cs typeface="Segoe UI Light" panose="020B0502040204020203" pitchFamily="34" charset="0"/>
              </a:rPr>
              <a:t> </a:t>
            </a:r>
            <a:r>
              <a:rPr lang="en-US" sz="2400" dirty="0" err="1">
                <a:latin typeface="Segoe UI Light" panose="020B0502040204020203" pitchFamily="34" charset="0"/>
                <a:cs typeface="Segoe UI Light" panose="020B0502040204020203" pitchFamily="34" charset="0"/>
              </a:rPr>
              <a:t>vulputate</a:t>
            </a:r>
            <a:r>
              <a:rPr lang="en-US" sz="2400" dirty="0">
                <a:latin typeface="Segoe UI Light" panose="020B0502040204020203" pitchFamily="34" charset="0"/>
                <a:cs typeface="Segoe UI Light" panose="020B0502040204020203" pitchFamily="34" charset="0"/>
              </a:rPr>
              <a:t> magna </a:t>
            </a:r>
            <a:r>
              <a:rPr lang="en-US" sz="2400" dirty="0" err="1">
                <a:latin typeface="Segoe UI Light" panose="020B0502040204020203" pitchFamily="34" charset="0"/>
                <a:cs typeface="Segoe UI Light" panose="020B0502040204020203" pitchFamily="34" charset="0"/>
              </a:rPr>
              <a:t>eros</a:t>
            </a:r>
            <a:r>
              <a:rPr lang="en-US" sz="2400" dirty="0">
                <a:latin typeface="Segoe UI Light" panose="020B0502040204020203" pitchFamily="34" charset="0"/>
                <a:cs typeface="Segoe UI Light" panose="020B0502040204020203" pitchFamily="34" charset="0"/>
              </a:rPr>
              <a:t> </a:t>
            </a:r>
            <a:r>
              <a:rPr lang="en-US" sz="2400" dirty="0" err="1">
                <a:latin typeface="Segoe UI Light" panose="020B0502040204020203" pitchFamily="34" charset="0"/>
                <a:cs typeface="Segoe UI Light" panose="020B0502040204020203" pitchFamily="34" charset="0"/>
              </a:rPr>
              <a:t>eu</a:t>
            </a:r>
            <a:r>
              <a:rPr lang="en-US" sz="2400" dirty="0">
                <a:latin typeface="Segoe UI Light" panose="020B0502040204020203" pitchFamily="34" charset="0"/>
                <a:cs typeface="Segoe UI Light" panose="020B0502040204020203" pitchFamily="34" charset="0"/>
              </a:rPr>
              <a:t> </a:t>
            </a:r>
            <a:r>
              <a:rPr lang="en-US" sz="2400" dirty="0" err="1">
                <a:latin typeface="Segoe UI Light" panose="020B0502040204020203" pitchFamily="34" charset="0"/>
                <a:cs typeface="Segoe UI Light" panose="020B0502040204020203" pitchFamily="34" charset="0"/>
              </a:rPr>
              <a:t>erat</a:t>
            </a:r>
            <a:r>
              <a:rPr lang="en-US" sz="2400" dirty="0">
                <a:latin typeface="Segoe UI Light" panose="020B0502040204020203" pitchFamily="34" charset="0"/>
                <a:cs typeface="Segoe UI Light" panose="020B0502040204020203" pitchFamily="34" charset="0"/>
              </a:rPr>
              <a:t>. </a:t>
            </a:r>
            <a:r>
              <a:rPr lang="en-US" sz="2400" dirty="0" err="1">
                <a:latin typeface="Segoe UI Light" panose="020B0502040204020203" pitchFamily="34" charset="0"/>
                <a:cs typeface="Segoe UI Light" panose="020B0502040204020203" pitchFamily="34" charset="0"/>
              </a:rPr>
              <a:t>Aliquam</a:t>
            </a:r>
            <a:r>
              <a:rPr lang="en-US" sz="2400" dirty="0">
                <a:latin typeface="Segoe UI Light" panose="020B0502040204020203" pitchFamily="34" charset="0"/>
                <a:cs typeface="Segoe UI Light" panose="020B0502040204020203" pitchFamily="34" charset="0"/>
              </a:rPr>
              <a:t> </a:t>
            </a:r>
            <a:r>
              <a:rPr lang="en-US" sz="2400" dirty="0" err="1">
                <a:latin typeface="Segoe UI Light" panose="020B0502040204020203" pitchFamily="34" charset="0"/>
                <a:cs typeface="Segoe UI Light" panose="020B0502040204020203" pitchFamily="34" charset="0"/>
              </a:rPr>
              <a:t>erat</a:t>
            </a:r>
            <a:r>
              <a:rPr lang="en-US" sz="2400" dirty="0">
                <a:latin typeface="Segoe UI Light" panose="020B0502040204020203" pitchFamily="34" charset="0"/>
                <a:cs typeface="Segoe UI Light" panose="020B0502040204020203" pitchFamily="34" charset="0"/>
              </a:rPr>
              <a:t> </a:t>
            </a:r>
            <a:r>
              <a:rPr lang="en-US" sz="2400" dirty="0" err="1">
                <a:latin typeface="Segoe UI Light" panose="020B0502040204020203" pitchFamily="34" charset="0"/>
                <a:cs typeface="Segoe UI Light" panose="020B0502040204020203" pitchFamily="34" charset="0"/>
              </a:rPr>
              <a:t>volutpat</a:t>
            </a:r>
            <a:r>
              <a:rPr lang="en-US" sz="2400" dirty="0">
                <a:latin typeface="Segoe UI Light" panose="020B0502040204020203" pitchFamily="34" charset="0"/>
                <a:cs typeface="Segoe UI Light" panose="020B0502040204020203" pitchFamily="34" charset="0"/>
              </a:rPr>
              <a:t>. Nam dui mi, </a:t>
            </a:r>
            <a:r>
              <a:rPr lang="en-US" sz="2400" dirty="0" err="1">
                <a:latin typeface="Segoe UI Light" panose="020B0502040204020203" pitchFamily="34" charset="0"/>
                <a:cs typeface="Segoe UI Light" panose="020B0502040204020203" pitchFamily="34" charset="0"/>
              </a:rPr>
              <a:t>tincidunt</a:t>
            </a:r>
            <a:r>
              <a:rPr lang="en-US" sz="2400" dirty="0">
                <a:latin typeface="Segoe UI Light" panose="020B0502040204020203" pitchFamily="34" charset="0"/>
                <a:cs typeface="Segoe UI Light" panose="020B0502040204020203" pitchFamily="34" charset="0"/>
              </a:rPr>
              <a:t> </a:t>
            </a:r>
            <a:r>
              <a:rPr lang="en-US" sz="2400" dirty="0" err="1">
                <a:latin typeface="Segoe UI Light" panose="020B0502040204020203" pitchFamily="34" charset="0"/>
                <a:cs typeface="Segoe UI Light" panose="020B0502040204020203" pitchFamily="34" charset="0"/>
              </a:rPr>
              <a:t>quis</a:t>
            </a:r>
            <a:r>
              <a:rPr lang="en-US" sz="2400" dirty="0">
                <a:latin typeface="Segoe UI Light" panose="020B0502040204020203" pitchFamily="34" charset="0"/>
                <a:cs typeface="Segoe UI Light" panose="020B0502040204020203" pitchFamily="34" charset="0"/>
              </a:rPr>
              <a:t>, </a:t>
            </a:r>
            <a:r>
              <a:rPr lang="en-US" sz="2400" dirty="0" err="1">
                <a:latin typeface="Segoe UI Light" panose="020B0502040204020203" pitchFamily="34" charset="0"/>
                <a:cs typeface="Segoe UI Light" panose="020B0502040204020203" pitchFamily="34" charset="0"/>
              </a:rPr>
              <a:t>accumsan</a:t>
            </a:r>
            <a:r>
              <a:rPr lang="en-US" sz="2400" dirty="0">
                <a:latin typeface="Segoe UI Light" panose="020B0502040204020203" pitchFamily="34" charset="0"/>
                <a:cs typeface="Segoe UI Light" panose="020B0502040204020203" pitchFamily="34" charset="0"/>
              </a:rPr>
              <a:t> </a:t>
            </a:r>
            <a:r>
              <a:rPr lang="en-US" sz="2400" dirty="0" err="1">
                <a:latin typeface="Segoe UI Light" panose="020B0502040204020203" pitchFamily="34" charset="0"/>
                <a:cs typeface="Segoe UI Light" panose="020B0502040204020203" pitchFamily="34" charset="0"/>
              </a:rPr>
              <a:t>porttitor</a:t>
            </a:r>
            <a:r>
              <a:rPr lang="en-US" sz="2400" dirty="0">
                <a:latin typeface="Segoe UI Light" panose="020B0502040204020203" pitchFamily="34" charset="0"/>
                <a:cs typeface="Segoe UI Light" panose="020B0502040204020203" pitchFamily="34" charset="0"/>
              </a:rPr>
              <a:t>, </a:t>
            </a:r>
            <a:r>
              <a:rPr lang="en-US" sz="2400" dirty="0" err="1">
                <a:latin typeface="Segoe UI Light" panose="020B0502040204020203" pitchFamily="34" charset="0"/>
                <a:cs typeface="Segoe UI Light" panose="020B0502040204020203" pitchFamily="34" charset="0"/>
              </a:rPr>
              <a:t>facilisis</a:t>
            </a:r>
            <a:r>
              <a:rPr lang="en-US" sz="2400" dirty="0">
                <a:latin typeface="Segoe UI Light" panose="020B0502040204020203" pitchFamily="34" charset="0"/>
                <a:cs typeface="Segoe UI Light" panose="020B0502040204020203" pitchFamily="34" charset="0"/>
              </a:rPr>
              <a:t> </a:t>
            </a:r>
            <a:r>
              <a:rPr lang="en-US" sz="2400" dirty="0" err="1">
                <a:latin typeface="Segoe UI Light" panose="020B0502040204020203" pitchFamily="34" charset="0"/>
                <a:cs typeface="Segoe UI Light" panose="020B0502040204020203" pitchFamily="34" charset="0"/>
              </a:rPr>
              <a:t>luctus</a:t>
            </a:r>
            <a:r>
              <a:rPr lang="en-US" sz="2400" dirty="0">
                <a:latin typeface="Segoe UI Light" panose="020B0502040204020203" pitchFamily="34" charset="0"/>
                <a:cs typeface="Segoe UI Light" panose="020B0502040204020203" pitchFamily="34" charset="0"/>
              </a:rPr>
              <a:t>, </a:t>
            </a:r>
            <a:r>
              <a:rPr lang="en-US" sz="2400" dirty="0" err="1">
                <a:latin typeface="Segoe UI Light" panose="020B0502040204020203" pitchFamily="34" charset="0"/>
                <a:cs typeface="Segoe UI Light" panose="020B0502040204020203" pitchFamily="34" charset="0"/>
              </a:rPr>
              <a:t>metus</a:t>
            </a:r>
            <a:r>
              <a:rPr lang="en-US" sz="2400" dirty="0">
                <a:latin typeface="Segoe UI Light" panose="020B0502040204020203" pitchFamily="34" charset="0"/>
                <a:cs typeface="Segoe UI Light" panose="020B0502040204020203" pitchFamily="34" charset="0"/>
              </a:rPr>
              <a:t>.</a:t>
            </a:r>
          </a:p>
          <a:p>
            <a:endParaRPr lang="en-US" sz="2400" dirty="0">
              <a:latin typeface="Segoe UI Light" panose="020B0502040204020203" pitchFamily="34" charset="0"/>
              <a:cs typeface="Segoe UI Light" panose="020B0502040204020203" pitchFamily="34" charset="0"/>
            </a:endParaRPr>
          </a:p>
          <a:p>
            <a:r>
              <a:rPr lang="en-US" sz="2400" dirty="0" err="1">
                <a:latin typeface="Segoe UI Light" panose="020B0502040204020203" pitchFamily="34" charset="0"/>
                <a:cs typeface="Segoe UI Light" panose="020B0502040204020203" pitchFamily="34" charset="0"/>
              </a:rPr>
              <a:t>Phasellus</a:t>
            </a:r>
            <a:r>
              <a:rPr lang="en-US" sz="2400" dirty="0">
                <a:latin typeface="Segoe UI Light" panose="020B0502040204020203" pitchFamily="34" charset="0"/>
                <a:cs typeface="Segoe UI Light" panose="020B0502040204020203" pitchFamily="34" charset="0"/>
              </a:rPr>
              <a:t> </a:t>
            </a:r>
            <a:r>
              <a:rPr lang="en-US" sz="2400" dirty="0" err="1">
                <a:latin typeface="Segoe UI Light" panose="020B0502040204020203" pitchFamily="34" charset="0"/>
                <a:cs typeface="Segoe UI Light" panose="020B0502040204020203" pitchFamily="34" charset="0"/>
              </a:rPr>
              <a:t>ultrices</a:t>
            </a:r>
            <a:r>
              <a:rPr lang="en-US" sz="2400" dirty="0">
                <a:latin typeface="Segoe UI Light" panose="020B0502040204020203" pitchFamily="34" charset="0"/>
                <a:cs typeface="Segoe UI Light" panose="020B0502040204020203" pitchFamily="34" charset="0"/>
              </a:rPr>
              <a:t> </a:t>
            </a:r>
            <a:r>
              <a:rPr lang="en-US" sz="2400" dirty="0" err="1">
                <a:latin typeface="Segoe UI Light" panose="020B0502040204020203" pitchFamily="34" charset="0"/>
                <a:cs typeface="Segoe UI Light" panose="020B0502040204020203" pitchFamily="34" charset="0"/>
              </a:rPr>
              <a:t>nulla</a:t>
            </a:r>
            <a:r>
              <a:rPr lang="en-US" sz="2400" dirty="0">
                <a:latin typeface="Segoe UI Light" panose="020B0502040204020203" pitchFamily="34" charset="0"/>
                <a:cs typeface="Segoe UI Light" panose="020B0502040204020203" pitchFamily="34" charset="0"/>
              </a:rPr>
              <a:t> </a:t>
            </a:r>
            <a:r>
              <a:rPr lang="en-US" sz="2400" dirty="0" err="1">
                <a:latin typeface="Segoe UI Light" panose="020B0502040204020203" pitchFamily="34" charset="0"/>
                <a:cs typeface="Segoe UI Light" panose="020B0502040204020203" pitchFamily="34" charset="0"/>
              </a:rPr>
              <a:t>quis</a:t>
            </a:r>
            <a:r>
              <a:rPr lang="en-US" sz="2400" dirty="0">
                <a:latin typeface="Segoe UI Light" panose="020B0502040204020203" pitchFamily="34" charset="0"/>
                <a:cs typeface="Segoe UI Light" panose="020B0502040204020203" pitchFamily="34" charset="0"/>
              </a:rPr>
              <a:t> </a:t>
            </a:r>
            <a:r>
              <a:rPr lang="en-US" sz="2400" dirty="0" err="1">
                <a:latin typeface="Segoe UI Light" panose="020B0502040204020203" pitchFamily="34" charset="0"/>
                <a:cs typeface="Segoe UI Light" panose="020B0502040204020203" pitchFamily="34" charset="0"/>
              </a:rPr>
              <a:t>nibh</a:t>
            </a:r>
            <a:r>
              <a:rPr lang="en-US" sz="2400" dirty="0">
                <a:latin typeface="Segoe UI Light" panose="020B0502040204020203" pitchFamily="34" charset="0"/>
                <a:cs typeface="Segoe UI Light" panose="020B0502040204020203" pitchFamily="34" charset="0"/>
              </a:rPr>
              <a:t>. </a:t>
            </a:r>
            <a:r>
              <a:rPr lang="en-US" sz="2400" dirty="0" err="1">
                <a:latin typeface="Segoe UI Light" panose="020B0502040204020203" pitchFamily="34" charset="0"/>
                <a:cs typeface="Segoe UI Light" panose="020B0502040204020203" pitchFamily="34" charset="0"/>
              </a:rPr>
              <a:t>Quisque</a:t>
            </a:r>
            <a:r>
              <a:rPr lang="en-US" sz="2400" dirty="0">
                <a:latin typeface="Segoe UI Light" panose="020B0502040204020203" pitchFamily="34" charset="0"/>
                <a:cs typeface="Segoe UI Light" panose="020B0502040204020203" pitchFamily="34" charset="0"/>
              </a:rPr>
              <a:t> a </a:t>
            </a:r>
            <a:r>
              <a:rPr lang="en-US" sz="2400" dirty="0" err="1">
                <a:latin typeface="Segoe UI Light" panose="020B0502040204020203" pitchFamily="34" charset="0"/>
                <a:cs typeface="Segoe UI Light" panose="020B0502040204020203" pitchFamily="34" charset="0"/>
              </a:rPr>
              <a:t>lectus</a:t>
            </a:r>
            <a:r>
              <a:rPr lang="en-US" sz="2400" dirty="0">
                <a:latin typeface="Segoe UI Light" panose="020B0502040204020203" pitchFamily="34" charset="0"/>
                <a:cs typeface="Segoe UI Light" panose="020B0502040204020203" pitchFamily="34" charset="0"/>
              </a:rPr>
              <a:t>. </a:t>
            </a:r>
            <a:r>
              <a:rPr lang="en-US" sz="2400" dirty="0" err="1">
                <a:latin typeface="Segoe UI Light" panose="020B0502040204020203" pitchFamily="34" charset="0"/>
                <a:cs typeface="Segoe UI Light" panose="020B0502040204020203" pitchFamily="34" charset="0"/>
              </a:rPr>
              <a:t>Donec</a:t>
            </a:r>
            <a:r>
              <a:rPr lang="en-US" sz="2400" dirty="0">
                <a:latin typeface="Segoe UI Light" panose="020B0502040204020203" pitchFamily="34" charset="0"/>
                <a:cs typeface="Segoe UI Light" panose="020B0502040204020203" pitchFamily="34" charset="0"/>
              </a:rPr>
              <a:t> </a:t>
            </a:r>
            <a:r>
              <a:rPr lang="en-US" sz="2400" dirty="0" err="1">
                <a:latin typeface="Segoe UI Light" panose="020B0502040204020203" pitchFamily="34" charset="0"/>
                <a:cs typeface="Segoe UI Light" panose="020B0502040204020203" pitchFamily="34" charset="0"/>
              </a:rPr>
              <a:t>consectetuer</a:t>
            </a:r>
            <a:r>
              <a:rPr lang="en-US" sz="2400" dirty="0">
                <a:latin typeface="Segoe UI Light" panose="020B0502040204020203" pitchFamily="34" charset="0"/>
                <a:cs typeface="Segoe UI Light" panose="020B0502040204020203" pitchFamily="34" charset="0"/>
              </a:rPr>
              <a:t> ligula </a:t>
            </a:r>
            <a:r>
              <a:rPr lang="en-US" sz="2400" dirty="0" err="1">
                <a:latin typeface="Segoe UI Light" panose="020B0502040204020203" pitchFamily="34" charset="0"/>
                <a:cs typeface="Segoe UI Light" panose="020B0502040204020203" pitchFamily="34" charset="0"/>
              </a:rPr>
              <a:t>vulputate</a:t>
            </a:r>
            <a:r>
              <a:rPr lang="en-US" sz="2400" dirty="0">
                <a:latin typeface="Segoe UI Light" panose="020B0502040204020203" pitchFamily="34" charset="0"/>
                <a:cs typeface="Segoe UI Light" panose="020B0502040204020203" pitchFamily="34" charset="0"/>
              </a:rPr>
              <a:t> </a:t>
            </a:r>
            <a:r>
              <a:rPr lang="en-US" sz="2400" dirty="0" err="1">
                <a:latin typeface="Segoe UI Light" panose="020B0502040204020203" pitchFamily="34" charset="0"/>
                <a:cs typeface="Segoe UI Light" panose="020B0502040204020203" pitchFamily="34" charset="0"/>
              </a:rPr>
              <a:t>sem</a:t>
            </a:r>
            <a:r>
              <a:rPr lang="en-US" sz="2400" dirty="0">
                <a:latin typeface="Segoe UI Light" panose="020B0502040204020203" pitchFamily="34" charset="0"/>
                <a:cs typeface="Segoe UI Light" panose="020B0502040204020203" pitchFamily="34" charset="0"/>
              </a:rPr>
              <a:t> </a:t>
            </a:r>
            <a:r>
              <a:rPr lang="en-US" sz="2400" dirty="0" err="1">
                <a:latin typeface="Segoe UI Light" panose="020B0502040204020203" pitchFamily="34" charset="0"/>
                <a:cs typeface="Segoe UI Light" panose="020B0502040204020203" pitchFamily="34" charset="0"/>
              </a:rPr>
              <a:t>tristique</a:t>
            </a:r>
            <a:r>
              <a:rPr lang="en-US" sz="2400" dirty="0">
                <a:latin typeface="Segoe UI Light" panose="020B0502040204020203" pitchFamily="34" charset="0"/>
                <a:cs typeface="Segoe UI Light" panose="020B0502040204020203" pitchFamily="34" charset="0"/>
              </a:rPr>
              <a:t> cursus. Nam </a:t>
            </a:r>
            <a:r>
              <a:rPr lang="en-US" sz="2400" dirty="0" err="1">
                <a:latin typeface="Segoe UI Light" panose="020B0502040204020203" pitchFamily="34" charset="0"/>
                <a:cs typeface="Segoe UI Light" panose="020B0502040204020203" pitchFamily="34" charset="0"/>
              </a:rPr>
              <a:t>nulla</a:t>
            </a:r>
            <a:r>
              <a:rPr lang="en-US" sz="2400" dirty="0">
                <a:latin typeface="Segoe UI Light" panose="020B0502040204020203" pitchFamily="34" charset="0"/>
                <a:cs typeface="Segoe UI Light" panose="020B0502040204020203" pitchFamily="34" charset="0"/>
              </a:rPr>
              <a:t> </a:t>
            </a:r>
            <a:r>
              <a:rPr lang="en-US" sz="2400" dirty="0" err="1">
                <a:latin typeface="Segoe UI Light" panose="020B0502040204020203" pitchFamily="34" charset="0"/>
                <a:cs typeface="Segoe UI Light" panose="020B0502040204020203" pitchFamily="34" charset="0"/>
              </a:rPr>
              <a:t>quam</a:t>
            </a:r>
            <a:r>
              <a:rPr lang="en-US" sz="2400" dirty="0">
                <a:latin typeface="Segoe UI Light" panose="020B0502040204020203" pitchFamily="34" charset="0"/>
                <a:cs typeface="Segoe UI Light" panose="020B0502040204020203" pitchFamily="34" charset="0"/>
              </a:rPr>
              <a:t>, gravida non, </a:t>
            </a:r>
            <a:r>
              <a:rPr lang="en-US" sz="2400" dirty="0" err="1">
                <a:latin typeface="Segoe UI Light" panose="020B0502040204020203" pitchFamily="34" charset="0"/>
                <a:cs typeface="Segoe UI Light" panose="020B0502040204020203" pitchFamily="34" charset="0"/>
              </a:rPr>
              <a:t>commodo</a:t>
            </a:r>
            <a:r>
              <a:rPr lang="en-US" sz="2400" dirty="0">
                <a:latin typeface="Segoe UI Light" panose="020B0502040204020203" pitchFamily="34" charset="0"/>
                <a:cs typeface="Segoe UI Light" panose="020B0502040204020203" pitchFamily="34" charset="0"/>
              </a:rPr>
              <a:t> a, </a:t>
            </a:r>
            <a:r>
              <a:rPr lang="en-US" sz="2400" dirty="0" err="1">
                <a:latin typeface="Segoe UI Light" panose="020B0502040204020203" pitchFamily="34" charset="0"/>
                <a:cs typeface="Segoe UI Light" panose="020B0502040204020203" pitchFamily="34" charset="0"/>
              </a:rPr>
              <a:t>sodales</a:t>
            </a:r>
            <a:r>
              <a:rPr lang="en-US" sz="2400" dirty="0">
                <a:latin typeface="Segoe UI Light" panose="020B0502040204020203" pitchFamily="34" charset="0"/>
                <a:cs typeface="Segoe UI Light" panose="020B0502040204020203" pitchFamily="34" charset="0"/>
              </a:rPr>
              <a:t> sit </a:t>
            </a:r>
            <a:r>
              <a:rPr lang="en-US" sz="2400" dirty="0" err="1">
                <a:latin typeface="Segoe UI Light" panose="020B0502040204020203" pitchFamily="34" charset="0"/>
                <a:cs typeface="Segoe UI Light" panose="020B0502040204020203" pitchFamily="34" charset="0"/>
              </a:rPr>
              <a:t>amet</a:t>
            </a:r>
            <a:r>
              <a:rPr lang="en-US" sz="2400" dirty="0">
                <a:latin typeface="Segoe UI Light" panose="020B0502040204020203" pitchFamily="34" charset="0"/>
                <a:cs typeface="Segoe UI Light" panose="020B0502040204020203" pitchFamily="34" charset="0"/>
              </a:rPr>
              <a:t>, nisi.</a:t>
            </a:r>
          </a:p>
        </p:txBody>
      </p:sp>
      <p:pic>
        <p:nvPicPr>
          <p:cNvPr id="13" name="Picture 12">
            <a:extLst>
              <a:ext uri="{FF2B5EF4-FFF2-40B4-BE49-F238E27FC236}">
                <a16:creationId xmlns:a16="http://schemas.microsoft.com/office/drawing/2014/main" id="{882DC4CF-BE8B-4652-ACC2-1E763D4E204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99808" y="1026099"/>
            <a:ext cx="1468921" cy="1468921"/>
          </a:xfrm>
          <a:prstGeom prst="rect">
            <a:avLst/>
          </a:prstGeom>
          <a:noFill/>
          <a:effectLst/>
        </p:spPr>
      </p:pic>
      <p:pic>
        <p:nvPicPr>
          <p:cNvPr id="15" name="Picture 14">
            <a:extLst>
              <a:ext uri="{FF2B5EF4-FFF2-40B4-BE49-F238E27FC236}">
                <a16:creationId xmlns:a16="http://schemas.microsoft.com/office/drawing/2014/main" id="{8DFA82B6-3452-4F47-9B71-D5CB807AC0D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361539" y="1026100"/>
            <a:ext cx="1468921" cy="1468921"/>
          </a:xfrm>
          <a:prstGeom prst="rect">
            <a:avLst/>
          </a:prstGeom>
          <a:noFill/>
          <a:effectLst/>
        </p:spPr>
      </p:pic>
      <p:pic>
        <p:nvPicPr>
          <p:cNvPr id="17" name="Picture 16">
            <a:extLst>
              <a:ext uri="{FF2B5EF4-FFF2-40B4-BE49-F238E27FC236}">
                <a16:creationId xmlns:a16="http://schemas.microsoft.com/office/drawing/2014/main" id="{87E39A16-FB14-4BFF-9282-A59AA934340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590841" y="969723"/>
            <a:ext cx="1333780" cy="1468921"/>
          </a:xfrm>
          <a:prstGeom prst="rect">
            <a:avLst/>
          </a:prstGeom>
          <a:noFill/>
          <a:effectLst/>
        </p:spPr>
      </p:pic>
    </p:spTree>
    <p:extLst>
      <p:ext uri="{BB962C8B-B14F-4D97-AF65-F5344CB8AC3E}">
        <p14:creationId xmlns:p14="http://schemas.microsoft.com/office/powerpoint/2010/main" val="4097388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C5288-8D6D-41BB-807F-810F41F700F8}"/>
              </a:ext>
            </a:extLst>
          </p:cNvPr>
          <p:cNvSpPr>
            <a:spLocks noGrp="1"/>
          </p:cNvSpPr>
          <p:nvPr>
            <p:ph type="title"/>
          </p:nvPr>
        </p:nvSpPr>
        <p:spPr/>
        <p:txBody>
          <a:bodyPr>
            <a:normAutofit/>
          </a:bodyPr>
          <a:lstStyle/>
          <a:p>
            <a:r>
              <a:rPr lang="en-US" sz="6000" dirty="0"/>
              <a:t>What are the types of planners?</a:t>
            </a:r>
          </a:p>
        </p:txBody>
      </p:sp>
      <p:sp>
        <p:nvSpPr>
          <p:cNvPr id="4" name="TextBox 3">
            <a:extLst>
              <a:ext uri="{FF2B5EF4-FFF2-40B4-BE49-F238E27FC236}">
                <a16:creationId xmlns:a16="http://schemas.microsoft.com/office/drawing/2014/main" id="{34CEDCBA-0358-4BDE-B7FF-68E4A9FE6F7E}"/>
              </a:ext>
            </a:extLst>
          </p:cNvPr>
          <p:cNvSpPr txBox="1"/>
          <p:nvPr/>
        </p:nvSpPr>
        <p:spPr>
          <a:xfrm>
            <a:off x="5811105" y="576618"/>
            <a:ext cx="5920973" cy="5519460"/>
          </a:xfrm>
          <a:prstGeom prst="rect">
            <a:avLst/>
          </a:prstGeom>
          <a:noFill/>
        </p:spPr>
        <p:txBody>
          <a:bodyPr wrap="square" rtlCol="0">
            <a:spAutoFit/>
          </a:bodyPr>
          <a:lstStyle/>
          <a:p>
            <a:pPr>
              <a:spcAft>
                <a:spcPts val="2000"/>
              </a:spcAft>
            </a:pPr>
            <a:r>
              <a:rPr lang="en-US" sz="2200" dirty="0">
                <a:latin typeface="Segoe UI Light" panose="020B0502040204020203" pitchFamily="34" charset="0"/>
                <a:cs typeface="Segoe UI Light" panose="020B0502040204020203" pitchFamily="34" charset="0"/>
              </a:rPr>
              <a:t>There are many different kinds of planners:</a:t>
            </a:r>
          </a:p>
          <a:p>
            <a:pPr marL="342900" indent="-342900">
              <a:spcAft>
                <a:spcPts val="2000"/>
              </a:spcAft>
              <a:buFont typeface="Arial" charset="0"/>
              <a:buChar char="•"/>
            </a:pPr>
            <a:r>
              <a:rPr lang="en-US" sz="2200" b="1" dirty="0">
                <a:latin typeface="Segoe UI Light" panose="020B0502040204020203" pitchFamily="34" charset="0"/>
                <a:cs typeface="Segoe UI Light" panose="020B0502040204020203" pitchFamily="34" charset="0"/>
              </a:rPr>
              <a:t>Community planners</a:t>
            </a:r>
            <a:r>
              <a:rPr lang="en-US" sz="2200" dirty="0">
                <a:latin typeface="Segoe UI Light" panose="020B0502040204020203" pitchFamily="34" charset="0"/>
                <a:cs typeface="Segoe UI Light" panose="020B0502040204020203" pitchFamily="34" charset="0"/>
              </a:rPr>
              <a:t> build consensus in the community on how it should grow, and how each piece of land around a city should be used. </a:t>
            </a:r>
          </a:p>
          <a:p>
            <a:pPr marL="342900" indent="-342900">
              <a:spcAft>
                <a:spcPts val="2000"/>
              </a:spcAft>
              <a:buFont typeface="Arial" charset="0"/>
              <a:buChar char="•"/>
            </a:pPr>
            <a:r>
              <a:rPr lang="en-US" sz="2200" b="1" dirty="0">
                <a:latin typeface="Segoe UI Light" panose="020B0502040204020203" pitchFamily="34" charset="0"/>
                <a:cs typeface="Segoe UI Light" panose="020B0502040204020203" pitchFamily="34" charset="0"/>
              </a:rPr>
              <a:t>Environmental planners </a:t>
            </a:r>
            <a:r>
              <a:rPr lang="en-US" sz="2200" dirty="0">
                <a:latin typeface="Segoe UI Light" panose="020B0502040204020203" pitchFamily="34" charset="0"/>
                <a:cs typeface="Segoe UI Light" panose="020B0502040204020203" pitchFamily="34" charset="0"/>
              </a:rPr>
              <a:t>make sure that important natural features of a community are protected. </a:t>
            </a:r>
          </a:p>
          <a:p>
            <a:pPr marL="342900" indent="-342900">
              <a:spcAft>
                <a:spcPts val="2000"/>
              </a:spcAft>
              <a:buFont typeface="Arial" charset="0"/>
              <a:buChar char="•"/>
            </a:pPr>
            <a:r>
              <a:rPr lang="en-US" sz="2200" b="1" dirty="0">
                <a:latin typeface="Segoe UI Light" panose="020B0502040204020203" pitchFamily="34" charset="0"/>
                <a:cs typeface="Segoe UI Light" panose="020B0502040204020203" pitchFamily="34" charset="0"/>
              </a:rPr>
              <a:t>Transportation planners </a:t>
            </a:r>
            <a:r>
              <a:rPr lang="en-US" sz="2200" dirty="0">
                <a:latin typeface="Segoe UI Light" panose="020B0502040204020203" pitchFamily="34" charset="0"/>
                <a:cs typeface="Segoe UI Light" panose="020B0502040204020203" pitchFamily="34" charset="0"/>
              </a:rPr>
              <a:t>plan a city's transportation system: roads and highways, railroads, bike paths, and sidewalks.</a:t>
            </a:r>
          </a:p>
          <a:p>
            <a:pPr marL="342900" indent="-342900">
              <a:spcAft>
                <a:spcPts val="2000"/>
              </a:spcAft>
              <a:buFont typeface="Arial" charset="0"/>
              <a:buChar char="•"/>
            </a:pPr>
            <a:r>
              <a:rPr lang="en-US" sz="2200" b="1" dirty="0">
                <a:latin typeface="Segoe UI Light" panose="020B0502040204020203" pitchFamily="34" charset="0"/>
                <a:cs typeface="Segoe UI Light" panose="020B0502040204020203" pitchFamily="34" charset="0"/>
              </a:rPr>
              <a:t>Other:</a:t>
            </a:r>
            <a:r>
              <a:rPr lang="en-US" sz="2200" dirty="0">
                <a:latin typeface="Segoe UI Light" panose="020B0502040204020203" pitchFamily="34" charset="0"/>
                <a:cs typeface="Segoe UI Light" panose="020B0502040204020203" pitchFamily="34" charset="0"/>
              </a:rPr>
              <a:t> affordable housing, economic development, and historic preservation.</a:t>
            </a:r>
          </a:p>
        </p:txBody>
      </p:sp>
    </p:spTree>
    <p:extLst>
      <p:ext uri="{BB962C8B-B14F-4D97-AF65-F5344CB8AC3E}">
        <p14:creationId xmlns:p14="http://schemas.microsoft.com/office/powerpoint/2010/main" val="4073210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7C8CCB-F95D-4249-92DD-651249D3535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392434" y="1451429"/>
            <a:ext cx="8650514" cy="4513943"/>
          </a:xfrm>
          <a:prstGeom prst="rect">
            <a:avLst/>
          </a:prstGeom>
        </p:spPr>
      </p:pic>
      <p:sp>
        <p:nvSpPr>
          <p:cNvPr id="2" name="Title 1">
            <a:extLst>
              <a:ext uri="{FF2B5EF4-FFF2-40B4-BE49-F238E27FC236}">
                <a16:creationId xmlns:a16="http://schemas.microsoft.com/office/drawing/2014/main" id="{EC0C5288-8D6D-41BB-807F-810F41F700F8}"/>
              </a:ext>
            </a:extLst>
          </p:cNvPr>
          <p:cNvSpPr>
            <a:spLocks noGrp="1"/>
          </p:cNvSpPr>
          <p:nvPr>
            <p:ph type="title"/>
          </p:nvPr>
        </p:nvSpPr>
        <p:spPr>
          <a:xfrm>
            <a:off x="640080" y="2074363"/>
            <a:ext cx="2752354" cy="2709275"/>
          </a:xfrm>
          <a:prstGeom prst="ellipse">
            <a:avLst/>
          </a:prstGeom>
          <a:solidFill>
            <a:srgbClr val="58A2AF"/>
          </a:solidFill>
          <a:ln w="174625" cmpd="thinThick">
            <a:solidFill>
              <a:srgbClr val="58A2AF">
                <a:alpha val="47059"/>
              </a:srgbClr>
            </a:solidFill>
          </a:ln>
        </p:spPr>
        <p:txBody>
          <a:bodyPr vert="horz" lIns="91440" tIns="45720" rIns="91440" bIns="45720" rtlCol="0" anchor="ctr">
            <a:normAutofit/>
          </a:bodyPr>
          <a:lstStyle/>
          <a:p>
            <a:pPr algn="ctr">
              <a:lnSpc>
                <a:spcPct val="90000"/>
              </a:lnSpc>
              <a:spcBef>
                <a:spcPct val="0"/>
              </a:spcBef>
            </a:pPr>
            <a:r>
              <a:rPr lang="en-US" sz="2600" kern="1200" dirty="0">
                <a:latin typeface="+mj-lt"/>
                <a:ea typeface="+mj-ea"/>
                <a:cs typeface="+mj-cs"/>
              </a:rPr>
              <a:t>What could I earn as a planner?</a:t>
            </a:r>
          </a:p>
        </p:txBody>
      </p:sp>
      <p:sp>
        <p:nvSpPr>
          <p:cNvPr id="6" name="Title 1">
            <a:extLst>
              <a:ext uri="{FF2B5EF4-FFF2-40B4-BE49-F238E27FC236}">
                <a16:creationId xmlns:a16="http://schemas.microsoft.com/office/drawing/2014/main" id="{EC0C5288-8D6D-41BB-807F-810F41F700F8}"/>
              </a:ext>
            </a:extLst>
          </p:cNvPr>
          <p:cNvSpPr txBox="1">
            <a:spLocks/>
          </p:cNvSpPr>
          <p:nvPr/>
        </p:nvSpPr>
        <p:spPr>
          <a:xfrm>
            <a:off x="141854" y="4983209"/>
            <a:ext cx="1729847" cy="1675220"/>
          </a:xfrm>
          <a:prstGeom prst="ellipse">
            <a:avLst/>
          </a:prstGeom>
          <a:solidFill>
            <a:srgbClr val="58A2AF"/>
          </a:solidFill>
          <a:ln w="174625" cmpd="thinThick">
            <a:solidFill>
              <a:srgbClr val="58A2AF">
                <a:alpha val="47059"/>
              </a:srgbClr>
            </a:solidFill>
          </a:ln>
        </p:spPr>
        <p:txBody>
          <a:bodyPr vert="horz" lIns="91440" tIns="45720" rIns="91440" bIns="45720" rtlCol="0" anchor="ctr">
            <a:normAutofit/>
          </a:bodyPr>
          <a:lstStyle>
            <a:lvl1pPr algn="l" defTabSz="914400" rtl="0" eaLnBrk="1" latinLnBrk="0" hangingPunct="1">
              <a:lnSpc>
                <a:spcPct val="100000"/>
              </a:lnSpc>
              <a:spcBef>
                <a:spcPts val="0"/>
              </a:spcBef>
              <a:spcAft>
                <a:spcPts val="0"/>
              </a:spcAft>
              <a:buNone/>
              <a:defRPr sz="7200" kern="1200">
                <a:solidFill>
                  <a:schemeClr val="bg1"/>
                </a:solidFill>
                <a:latin typeface="Segoe UI Semilight" panose="020B0402040204020203" pitchFamily="34" charset="0"/>
                <a:ea typeface="+mj-ea"/>
                <a:cs typeface="Segoe UI Semilight" panose="020B0402040204020203" pitchFamily="34" charset="0"/>
              </a:defRPr>
            </a:lvl1pPr>
          </a:lstStyle>
          <a:p>
            <a:pPr algn="ctr">
              <a:lnSpc>
                <a:spcPct val="90000"/>
              </a:lnSpc>
              <a:spcBef>
                <a:spcPct val="0"/>
              </a:spcBef>
            </a:pPr>
            <a:r>
              <a:rPr lang="en-US" sz="1800" dirty="0">
                <a:latin typeface="+mj-lt"/>
                <a:cs typeface="+mj-cs"/>
              </a:rPr>
              <a:t>Median</a:t>
            </a:r>
          </a:p>
          <a:p>
            <a:pPr algn="ctr">
              <a:lnSpc>
                <a:spcPct val="90000"/>
              </a:lnSpc>
              <a:spcBef>
                <a:spcPct val="0"/>
              </a:spcBef>
            </a:pPr>
            <a:r>
              <a:rPr lang="en-US" sz="1800" dirty="0">
                <a:latin typeface="+mj-lt"/>
                <a:cs typeface="+mj-cs"/>
              </a:rPr>
              <a:t>$77,300</a:t>
            </a:r>
          </a:p>
        </p:txBody>
      </p:sp>
    </p:spTree>
    <p:extLst>
      <p:ext uri="{BB962C8B-B14F-4D97-AF65-F5344CB8AC3E}">
        <p14:creationId xmlns:p14="http://schemas.microsoft.com/office/powerpoint/2010/main" val="735265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strVal val="#ppt_h"/>
                                          </p:val>
                                        </p:tav>
                                        <p:tav tm="100000">
                                          <p:val>
                                            <p:strVal val="#ppt_h"/>
                                          </p:val>
                                        </p:tav>
                                      </p:tavLst>
                                    </p:anim>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C5288-8D6D-41BB-807F-810F41F700F8}"/>
              </a:ext>
            </a:extLst>
          </p:cNvPr>
          <p:cNvSpPr>
            <a:spLocks noGrp="1"/>
          </p:cNvSpPr>
          <p:nvPr>
            <p:ph type="title"/>
          </p:nvPr>
        </p:nvSpPr>
        <p:spPr/>
        <p:txBody>
          <a:bodyPr>
            <a:normAutofit/>
          </a:bodyPr>
          <a:lstStyle/>
          <a:p>
            <a:r>
              <a:rPr lang="en-US" sz="6000" dirty="0"/>
              <a:t>What does it take to be </a:t>
            </a:r>
            <a:br>
              <a:rPr lang="en-US" sz="6000" dirty="0"/>
            </a:br>
            <a:r>
              <a:rPr lang="en-US" sz="6000" dirty="0"/>
              <a:t>a planner?</a:t>
            </a:r>
          </a:p>
        </p:txBody>
      </p:sp>
      <p:sp>
        <p:nvSpPr>
          <p:cNvPr id="4" name="TextBox 3">
            <a:extLst>
              <a:ext uri="{FF2B5EF4-FFF2-40B4-BE49-F238E27FC236}">
                <a16:creationId xmlns:a16="http://schemas.microsoft.com/office/drawing/2014/main" id="{34CEDCBA-0358-4BDE-B7FF-68E4A9FE6F7E}"/>
              </a:ext>
            </a:extLst>
          </p:cNvPr>
          <p:cNvSpPr txBox="1"/>
          <p:nvPr/>
        </p:nvSpPr>
        <p:spPr>
          <a:xfrm>
            <a:off x="5767562" y="330716"/>
            <a:ext cx="5920973" cy="6453049"/>
          </a:xfrm>
          <a:prstGeom prst="rect">
            <a:avLst/>
          </a:prstGeom>
          <a:noFill/>
        </p:spPr>
        <p:txBody>
          <a:bodyPr wrap="square" rtlCol="0">
            <a:spAutoFit/>
          </a:bodyPr>
          <a:lstStyle/>
          <a:p>
            <a:pPr>
              <a:spcAft>
                <a:spcPts val="2000"/>
              </a:spcAft>
            </a:pPr>
            <a:r>
              <a:rPr lang="en-US" sz="2200" dirty="0">
                <a:latin typeface="Segoe UI Light" panose="020B0502040204020203" pitchFamily="34" charset="0"/>
                <a:cs typeface="Segoe UI Light" panose="020B0502040204020203" pitchFamily="34" charset="0"/>
              </a:rPr>
              <a:t>Whether specialists or generalists, most planners share a common set of skills:</a:t>
            </a:r>
          </a:p>
          <a:p>
            <a:pPr marL="342900" indent="-342900">
              <a:spcAft>
                <a:spcPts val="2000"/>
              </a:spcAft>
              <a:buFont typeface="Arial" panose="020B0604020202020204" pitchFamily="34" charset="0"/>
              <a:buChar char="•"/>
            </a:pPr>
            <a:r>
              <a:rPr lang="en-US" sz="2200" dirty="0">
                <a:latin typeface="Segoe UI Light" panose="020B0502040204020203" pitchFamily="34" charset="0"/>
                <a:cs typeface="Segoe UI Light" panose="020B0502040204020203" pitchFamily="34" charset="0"/>
              </a:rPr>
              <a:t>involve all affected parties in important planning decisions;</a:t>
            </a:r>
          </a:p>
          <a:p>
            <a:pPr marL="342900" indent="-342900">
              <a:spcAft>
                <a:spcPts val="2000"/>
              </a:spcAft>
              <a:buFont typeface="Arial" panose="020B0604020202020204" pitchFamily="34" charset="0"/>
              <a:buChar char="•"/>
            </a:pPr>
            <a:r>
              <a:rPr lang="en-US" sz="2200" dirty="0">
                <a:latin typeface="Segoe UI Light" panose="020B0502040204020203" pitchFamily="34" charset="0"/>
                <a:cs typeface="Segoe UI Light" panose="020B0502040204020203" pitchFamily="34" charset="0"/>
              </a:rPr>
              <a:t>help communities to develop their own vision of the future, preparing plans responsive to shared community objectives;</a:t>
            </a:r>
          </a:p>
          <a:p>
            <a:pPr marL="342900" indent="-342900">
              <a:spcAft>
                <a:spcPts val="2000"/>
              </a:spcAft>
              <a:buFont typeface="Arial" panose="020B0604020202020204" pitchFamily="34" charset="0"/>
              <a:buChar char="•"/>
            </a:pPr>
            <a:r>
              <a:rPr lang="en-US" sz="2200" dirty="0">
                <a:latin typeface="Segoe UI Light" panose="020B0502040204020203" pitchFamily="34" charset="0"/>
                <a:cs typeface="Segoe UI Light" panose="020B0502040204020203" pitchFamily="34" charset="0"/>
              </a:rPr>
              <a:t>analyze qualitative and quantitative information to suggest possible solutions to complex problems; </a:t>
            </a:r>
          </a:p>
          <a:p>
            <a:pPr marL="342900" indent="-342900">
              <a:spcAft>
                <a:spcPts val="2000"/>
              </a:spcAft>
              <a:buFont typeface="Arial" panose="020B0604020202020204" pitchFamily="34" charset="0"/>
              <a:buChar char="•"/>
            </a:pPr>
            <a:r>
              <a:rPr lang="en-US" sz="2200" dirty="0">
                <a:latin typeface="Segoe UI Light" panose="020B0502040204020203" pitchFamily="34" charset="0"/>
                <a:cs typeface="Segoe UI Light" panose="020B0502040204020203" pitchFamily="34" charset="0"/>
              </a:rPr>
              <a:t>evaluate the cost-effectiveness of proposed projects and plans; </a:t>
            </a:r>
          </a:p>
          <a:p>
            <a:pPr marL="342900" indent="-342900">
              <a:spcAft>
                <a:spcPts val="2000"/>
              </a:spcAft>
              <a:buFont typeface="Arial" panose="020B0604020202020204" pitchFamily="34" charset="0"/>
              <a:buChar char="•"/>
            </a:pPr>
            <a:r>
              <a:rPr lang="en-US" sz="2200" dirty="0">
                <a:latin typeface="Segoe UI Light" panose="020B0502040204020203" pitchFamily="34" charset="0"/>
                <a:cs typeface="Segoe UI Light" panose="020B0502040204020203" pitchFamily="34" charset="0"/>
              </a:rPr>
              <a:t>and present recommendations to public officials and citizen groups in a comprehensive and understandable way.</a:t>
            </a:r>
          </a:p>
        </p:txBody>
      </p:sp>
    </p:spTree>
    <p:extLst>
      <p:ext uri="{BB962C8B-B14F-4D97-AF65-F5344CB8AC3E}">
        <p14:creationId xmlns:p14="http://schemas.microsoft.com/office/powerpoint/2010/main" val="335607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2000"/>
                                        <p:tgtEl>
                                          <p:spTgt spid="4">
                                            <p:txEl>
                                              <p:pRg st="1" end="1"/>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2000"/>
                                        <p:tgtEl>
                                          <p:spTgt spid="4">
                                            <p:txEl>
                                              <p:pRg st="2" end="2"/>
                                            </p:txEl>
                                          </p:spTgt>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2000"/>
                                        <p:tgtEl>
                                          <p:spTgt spid="4">
                                            <p:txEl>
                                              <p:pRg st="3" end="3"/>
                                            </p:txEl>
                                          </p:spTgt>
                                        </p:tgtEl>
                                      </p:cBhvr>
                                    </p:animEffect>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fade">
                                      <p:cBhvr>
                                        <p:cTn id="23" dur="2000"/>
                                        <p:tgtEl>
                                          <p:spTgt spid="4">
                                            <p:txEl>
                                              <p:pRg st="4" end="4"/>
                                            </p:txEl>
                                          </p:spTgt>
                                        </p:tgtEl>
                                      </p:cBhvr>
                                    </p:animEffect>
                                  </p:childTnLst>
                                </p:cTn>
                              </p:par>
                            </p:childTnLst>
                          </p:cTn>
                        </p:par>
                        <p:par>
                          <p:cTn id="24" fill="hold">
                            <p:stCondLst>
                              <p:cond delay="10000"/>
                            </p:stCondLst>
                            <p:childTnLst>
                              <p:par>
                                <p:cTn id="25" presetID="10" presetClass="entr" presetSubtype="0" fill="hold" nodeType="after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20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C5288-8D6D-41BB-807F-810F41F700F8}"/>
              </a:ext>
            </a:extLst>
          </p:cNvPr>
          <p:cNvSpPr>
            <a:spLocks noGrp="1"/>
          </p:cNvSpPr>
          <p:nvPr>
            <p:ph type="title"/>
          </p:nvPr>
        </p:nvSpPr>
        <p:spPr/>
        <p:txBody>
          <a:bodyPr>
            <a:normAutofit/>
          </a:bodyPr>
          <a:lstStyle/>
          <a:p>
            <a:r>
              <a:rPr lang="en-US" sz="6000" dirty="0"/>
              <a:t>Agenda</a:t>
            </a:r>
          </a:p>
        </p:txBody>
      </p:sp>
      <p:sp>
        <p:nvSpPr>
          <p:cNvPr id="4" name="TextBox 3">
            <a:extLst>
              <a:ext uri="{FF2B5EF4-FFF2-40B4-BE49-F238E27FC236}">
                <a16:creationId xmlns:a16="http://schemas.microsoft.com/office/drawing/2014/main" id="{34CEDCBA-0358-4BDE-B7FF-68E4A9FE6F7E}"/>
              </a:ext>
            </a:extLst>
          </p:cNvPr>
          <p:cNvSpPr txBox="1"/>
          <p:nvPr/>
        </p:nvSpPr>
        <p:spPr>
          <a:xfrm>
            <a:off x="5786864" y="1946543"/>
            <a:ext cx="5166481" cy="2964914"/>
          </a:xfrm>
          <a:prstGeom prst="rect">
            <a:avLst/>
          </a:prstGeom>
          <a:noFill/>
        </p:spPr>
        <p:txBody>
          <a:bodyPr wrap="square" rtlCol="0">
            <a:spAutoFit/>
          </a:bodyPr>
          <a:lstStyle/>
          <a:p>
            <a:pPr marL="342900" indent="-342900">
              <a:spcAft>
                <a:spcPts val="2000"/>
              </a:spcAft>
              <a:buFont typeface="Arial" panose="020B0604020202020204" pitchFamily="34" charset="0"/>
              <a:buChar char="•"/>
            </a:pPr>
            <a:r>
              <a:rPr lang="en-US" sz="2400" dirty="0">
                <a:latin typeface="Segoe UI Light" panose="020B0502040204020203" pitchFamily="34" charset="0"/>
                <a:cs typeface="Segoe UI Light" panose="020B0502040204020203" pitchFamily="34" charset="0"/>
              </a:rPr>
              <a:t>Introduction</a:t>
            </a:r>
          </a:p>
          <a:p>
            <a:pPr marL="342900" indent="-342900">
              <a:spcAft>
                <a:spcPts val="2000"/>
              </a:spcAft>
              <a:buFont typeface="Arial" panose="020B0604020202020204" pitchFamily="34" charset="0"/>
              <a:buChar char="•"/>
            </a:pPr>
            <a:r>
              <a:rPr lang="en-US" sz="2400" dirty="0">
                <a:latin typeface="Segoe UI Light" panose="020B0502040204020203" pitchFamily="34" charset="0"/>
                <a:cs typeface="Segoe UI Light" panose="020B0502040204020203" pitchFamily="34" charset="0"/>
              </a:rPr>
              <a:t>Key to the Community</a:t>
            </a:r>
          </a:p>
          <a:p>
            <a:pPr marL="342900" indent="-342900">
              <a:spcAft>
                <a:spcPts val="2000"/>
              </a:spcAft>
              <a:buFont typeface="Arial" panose="020B0604020202020204" pitchFamily="34" charset="0"/>
              <a:buChar char="•"/>
            </a:pPr>
            <a:r>
              <a:rPr lang="en-US" sz="2400" dirty="0">
                <a:latin typeface="Segoe UI Light" panose="020B0502040204020203" pitchFamily="34" charset="0"/>
                <a:cs typeface="Segoe UI Light" panose="020B0502040204020203" pitchFamily="34" charset="0"/>
              </a:rPr>
              <a:t>As the Planner Sees It: Role Play</a:t>
            </a:r>
          </a:p>
          <a:p>
            <a:pPr marL="342900" indent="-342900">
              <a:spcAft>
                <a:spcPts val="2000"/>
              </a:spcAft>
              <a:buFont typeface="Arial" panose="020B0604020202020204" pitchFamily="34" charset="0"/>
              <a:buChar char="•"/>
            </a:pPr>
            <a:r>
              <a:rPr lang="en-US" sz="2400" dirty="0">
                <a:latin typeface="Segoe UI Light" panose="020B0502040204020203" pitchFamily="34" charset="0"/>
                <a:cs typeface="Segoe UI Light" panose="020B0502040204020203" pitchFamily="34" charset="0"/>
              </a:rPr>
              <a:t>Future in the Planning Process</a:t>
            </a:r>
          </a:p>
          <a:p>
            <a:pPr marL="342900" indent="-342900">
              <a:spcAft>
                <a:spcPts val="2000"/>
              </a:spcAft>
              <a:buFont typeface="Arial" panose="020B0604020202020204" pitchFamily="34" charset="0"/>
              <a:buChar char="•"/>
            </a:pPr>
            <a:r>
              <a:rPr lang="en-US" sz="2400" dirty="0">
                <a:latin typeface="Segoe UI Light" panose="020B0502040204020203" pitchFamily="34" charset="0"/>
                <a:cs typeface="Segoe UI Light" panose="020B0502040204020203" pitchFamily="34" charset="0"/>
              </a:rPr>
              <a:t>Wrap-up.</a:t>
            </a:r>
          </a:p>
        </p:txBody>
      </p:sp>
    </p:spTree>
    <p:extLst>
      <p:ext uri="{BB962C8B-B14F-4D97-AF65-F5344CB8AC3E}">
        <p14:creationId xmlns:p14="http://schemas.microsoft.com/office/powerpoint/2010/main" val="3916788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4CEDCBA-0358-4BDE-B7FF-68E4A9FE6F7E}"/>
              </a:ext>
            </a:extLst>
          </p:cNvPr>
          <p:cNvSpPr txBox="1"/>
          <p:nvPr/>
        </p:nvSpPr>
        <p:spPr>
          <a:xfrm>
            <a:off x="5786864" y="1136064"/>
            <a:ext cx="5166481" cy="4585871"/>
          </a:xfrm>
          <a:prstGeom prst="rect">
            <a:avLst/>
          </a:prstGeom>
          <a:noFill/>
        </p:spPr>
        <p:txBody>
          <a:bodyPr wrap="square" rtlCol="0">
            <a:spAutoFit/>
          </a:bodyPr>
          <a:lstStyle/>
          <a:p>
            <a:pPr>
              <a:spcAft>
                <a:spcPts val="2000"/>
              </a:spcAft>
            </a:pPr>
            <a:r>
              <a:rPr lang="en-US" sz="2400" dirty="0">
                <a:latin typeface="Segoe UI Light" panose="020B0502040204020203" pitchFamily="34" charset="0"/>
                <a:cs typeface="Segoe UI Light" panose="020B0502040204020203" pitchFamily="34" charset="0"/>
              </a:rPr>
              <a:t>Expectations</a:t>
            </a:r>
          </a:p>
          <a:p>
            <a:pPr marL="342900" indent="-342900">
              <a:spcAft>
                <a:spcPts val="2000"/>
              </a:spcAft>
              <a:buFont typeface="Arial" panose="020B0604020202020204" pitchFamily="34" charset="0"/>
              <a:buChar char="•"/>
            </a:pPr>
            <a:r>
              <a:rPr lang="en-US" sz="2400" dirty="0">
                <a:latin typeface="Segoe UI Light" panose="020B0502040204020203" pitchFamily="34" charset="0"/>
                <a:cs typeface="Segoe UI Light" panose="020B0502040204020203" pitchFamily="34" charset="0"/>
              </a:rPr>
              <a:t>Ask questions.</a:t>
            </a:r>
          </a:p>
          <a:p>
            <a:pPr marL="342900" indent="-342900">
              <a:spcAft>
                <a:spcPts val="2000"/>
              </a:spcAft>
              <a:buFont typeface="Arial" panose="020B0604020202020204" pitchFamily="34" charset="0"/>
              <a:buChar char="•"/>
            </a:pPr>
            <a:r>
              <a:rPr lang="en-US" sz="2400" dirty="0">
                <a:latin typeface="Segoe UI Light" panose="020B0502040204020203" pitchFamily="34" charset="0"/>
                <a:cs typeface="Segoe UI Light" panose="020B0502040204020203" pitchFamily="34" charset="0"/>
              </a:rPr>
              <a:t>Pay attention.</a:t>
            </a:r>
          </a:p>
          <a:p>
            <a:pPr marL="342900" indent="-342900">
              <a:spcAft>
                <a:spcPts val="2000"/>
              </a:spcAft>
              <a:buFont typeface="Arial" panose="020B0604020202020204" pitchFamily="34" charset="0"/>
              <a:buChar char="•"/>
            </a:pPr>
            <a:r>
              <a:rPr lang="en-US" sz="2400" dirty="0">
                <a:latin typeface="Segoe UI Light" panose="020B0502040204020203" pitchFamily="34" charset="0"/>
                <a:cs typeface="Segoe UI Light" panose="020B0502040204020203" pitchFamily="34" charset="0"/>
              </a:rPr>
              <a:t>Participate.</a:t>
            </a:r>
          </a:p>
          <a:p>
            <a:pPr marL="342900" indent="-342900">
              <a:spcAft>
                <a:spcPts val="2000"/>
              </a:spcAft>
              <a:buFont typeface="Arial" panose="020B0604020202020204" pitchFamily="34" charset="0"/>
              <a:buChar char="•"/>
            </a:pPr>
            <a:r>
              <a:rPr lang="en-US" sz="2400" dirty="0">
                <a:latin typeface="Segoe UI Light" panose="020B0502040204020203" pitchFamily="34" charset="0"/>
                <a:cs typeface="Segoe UI Light" panose="020B0502040204020203" pitchFamily="34" charset="0"/>
              </a:rPr>
              <a:t>Be respectful and professional towards other students.</a:t>
            </a:r>
          </a:p>
          <a:p>
            <a:pPr marL="342900" indent="-342900">
              <a:spcAft>
                <a:spcPts val="2000"/>
              </a:spcAft>
              <a:buFont typeface="Arial" panose="020B0604020202020204" pitchFamily="34" charset="0"/>
              <a:buChar char="•"/>
            </a:pPr>
            <a:r>
              <a:rPr lang="en-US" sz="2400" dirty="0">
                <a:latin typeface="Segoe UI Light" panose="020B0502040204020203" pitchFamily="34" charset="0"/>
                <a:cs typeface="Segoe UI Light" panose="020B0502040204020203" pitchFamily="34" charset="0"/>
              </a:rPr>
              <a:t>Be creative!</a:t>
            </a:r>
          </a:p>
          <a:p>
            <a:pPr marL="342900" indent="-342900">
              <a:spcAft>
                <a:spcPts val="2000"/>
              </a:spcAft>
              <a:buFont typeface="Arial" panose="020B0604020202020204" pitchFamily="34" charset="0"/>
              <a:buChar char="•"/>
            </a:pPr>
            <a:r>
              <a:rPr lang="en-US" sz="2400" dirty="0">
                <a:latin typeface="Segoe UI Light" panose="020B0502040204020203" pitchFamily="34" charset="0"/>
                <a:cs typeface="Segoe UI Light" panose="020B0502040204020203" pitchFamily="34" charset="0"/>
              </a:rPr>
              <a:t>Have fun!</a:t>
            </a:r>
          </a:p>
        </p:txBody>
      </p:sp>
      <p:sp>
        <p:nvSpPr>
          <p:cNvPr id="6" name="Title 1">
            <a:extLst>
              <a:ext uri="{FF2B5EF4-FFF2-40B4-BE49-F238E27FC236}">
                <a16:creationId xmlns:a16="http://schemas.microsoft.com/office/drawing/2014/main" id="{30B5DC8C-35E9-41DF-9CE0-655E66C8A5EB}"/>
              </a:ext>
            </a:extLst>
          </p:cNvPr>
          <p:cNvSpPr txBox="1">
            <a:spLocks/>
          </p:cNvSpPr>
          <p:nvPr/>
        </p:nvSpPr>
        <p:spPr>
          <a:xfrm>
            <a:off x="489046" y="576618"/>
            <a:ext cx="4339988" cy="5704764"/>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Segoe UI Light" panose="020B0502040204020203" pitchFamily="34" charset="0"/>
                <a:ea typeface="+mj-ea"/>
                <a:cs typeface="Segoe UI Light" panose="020B0502040204020203" pitchFamily="34" charset="0"/>
              </a:defRPr>
            </a:lvl1pPr>
          </a:lstStyle>
          <a:p>
            <a:r>
              <a:rPr lang="en-US" sz="6000" dirty="0">
                <a:latin typeface="Segoe UI Semilight" panose="020B0402040204020203" pitchFamily="34" charset="0"/>
                <a:cs typeface="Segoe UI Semilight" panose="020B0402040204020203" pitchFamily="34" charset="0"/>
              </a:rPr>
              <a:t>Rules of</a:t>
            </a:r>
            <a:br>
              <a:rPr lang="en-US" sz="6000" dirty="0">
                <a:latin typeface="Segoe UI Semilight" panose="020B0402040204020203" pitchFamily="34" charset="0"/>
                <a:cs typeface="Segoe UI Semilight" panose="020B0402040204020203" pitchFamily="34" charset="0"/>
              </a:rPr>
            </a:br>
            <a:r>
              <a:rPr lang="en-US" sz="6000" dirty="0">
                <a:latin typeface="Segoe UI Semilight" panose="020B0402040204020203" pitchFamily="34" charset="0"/>
                <a:cs typeface="Segoe UI Semilight" panose="020B0402040204020203" pitchFamily="34" charset="0"/>
              </a:rPr>
              <a:t>the road</a:t>
            </a:r>
          </a:p>
        </p:txBody>
      </p:sp>
    </p:spTree>
    <p:extLst>
      <p:ext uri="{BB962C8B-B14F-4D97-AF65-F5344CB8AC3E}">
        <p14:creationId xmlns:p14="http://schemas.microsoft.com/office/powerpoint/2010/main" val="1028672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48F1A9-F49B-4004-A23D-05132B49122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262665" y="1"/>
            <a:ext cx="6929336" cy="6858000"/>
          </a:xfrm>
          <a:prstGeom prst="rect">
            <a:avLst/>
          </a:prstGeom>
          <a:noFill/>
        </p:spPr>
      </p:pic>
      <p:sp>
        <p:nvSpPr>
          <p:cNvPr id="2" name="Title 1">
            <a:extLst>
              <a:ext uri="{FF2B5EF4-FFF2-40B4-BE49-F238E27FC236}">
                <a16:creationId xmlns:a16="http://schemas.microsoft.com/office/drawing/2014/main" id="{EC0C5288-8D6D-41BB-807F-810F41F700F8}"/>
              </a:ext>
            </a:extLst>
          </p:cNvPr>
          <p:cNvSpPr>
            <a:spLocks noGrp="1"/>
          </p:cNvSpPr>
          <p:nvPr>
            <p:ph type="title"/>
          </p:nvPr>
        </p:nvSpPr>
        <p:spPr>
          <a:xfrm>
            <a:off x="489045" y="576618"/>
            <a:ext cx="4499813" cy="5704764"/>
          </a:xfrm>
        </p:spPr>
        <p:txBody>
          <a:bodyPr>
            <a:normAutofit/>
          </a:bodyPr>
          <a:lstStyle/>
          <a:p>
            <a:r>
              <a:rPr lang="en-US" sz="5400" dirty="0"/>
              <a:t>KEY TO THE COMMUNITY </a:t>
            </a:r>
            <a:endParaRPr lang="en-US" sz="11500" dirty="0"/>
          </a:p>
        </p:txBody>
      </p:sp>
    </p:spTree>
    <p:extLst>
      <p:ext uri="{BB962C8B-B14F-4D97-AF65-F5344CB8AC3E}">
        <p14:creationId xmlns:p14="http://schemas.microsoft.com/office/powerpoint/2010/main" val="3913168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PlanningCouncil">
      <a:dk1>
        <a:sysClr val="windowText" lastClr="000000"/>
      </a:dk1>
      <a:lt1>
        <a:sysClr val="window" lastClr="FFFFFF"/>
      </a:lt1>
      <a:dk2>
        <a:srgbClr val="44546A"/>
      </a:dk2>
      <a:lt2>
        <a:srgbClr val="E7E6E6"/>
      </a:lt2>
      <a:accent1>
        <a:srgbClr val="84A852"/>
      </a:accent1>
      <a:accent2>
        <a:srgbClr val="B8C474"/>
      </a:accent2>
      <a:accent3>
        <a:srgbClr val="47B1CA"/>
      </a:accent3>
      <a:accent4>
        <a:srgbClr val="69D3EC"/>
      </a:accent4>
      <a:accent5>
        <a:srgbClr val="BAB5AD"/>
      </a:accent5>
      <a:accent6>
        <a:srgbClr val="96958D"/>
      </a:accent6>
      <a:hlink>
        <a:srgbClr val="47B1CA"/>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PlanningCouncil">
      <a:dk1>
        <a:sysClr val="windowText" lastClr="000000"/>
      </a:dk1>
      <a:lt1>
        <a:sysClr val="window" lastClr="FFFFFF"/>
      </a:lt1>
      <a:dk2>
        <a:srgbClr val="44546A"/>
      </a:dk2>
      <a:lt2>
        <a:srgbClr val="E7E6E6"/>
      </a:lt2>
      <a:accent1>
        <a:srgbClr val="84A852"/>
      </a:accent1>
      <a:accent2>
        <a:srgbClr val="B8C474"/>
      </a:accent2>
      <a:accent3>
        <a:srgbClr val="47B1CA"/>
      </a:accent3>
      <a:accent4>
        <a:srgbClr val="69D3EC"/>
      </a:accent4>
      <a:accent5>
        <a:srgbClr val="BAB5AD"/>
      </a:accent5>
      <a:accent6>
        <a:srgbClr val="96958D"/>
      </a:accent6>
      <a:hlink>
        <a:srgbClr val="47B1CA"/>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PlanningCouncil">
      <a:dk1>
        <a:sysClr val="windowText" lastClr="000000"/>
      </a:dk1>
      <a:lt1>
        <a:sysClr val="window" lastClr="FFFFFF"/>
      </a:lt1>
      <a:dk2>
        <a:srgbClr val="44546A"/>
      </a:dk2>
      <a:lt2>
        <a:srgbClr val="E7E6E6"/>
      </a:lt2>
      <a:accent1>
        <a:srgbClr val="84A852"/>
      </a:accent1>
      <a:accent2>
        <a:srgbClr val="B8C474"/>
      </a:accent2>
      <a:accent3>
        <a:srgbClr val="47B1CA"/>
      </a:accent3>
      <a:accent4>
        <a:srgbClr val="69D3EC"/>
      </a:accent4>
      <a:accent5>
        <a:srgbClr val="BAB5AD"/>
      </a:accent5>
      <a:accent6>
        <a:srgbClr val="96958D"/>
      </a:accent6>
      <a:hlink>
        <a:srgbClr val="47B1CA"/>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PlanningCouncil">
      <a:dk1>
        <a:sysClr val="windowText" lastClr="000000"/>
      </a:dk1>
      <a:lt1>
        <a:sysClr val="window" lastClr="FFFFFF"/>
      </a:lt1>
      <a:dk2>
        <a:srgbClr val="44546A"/>
      </a:dk2>
      <a:lt2>
        <a:srgbClr val="E7E6E6"/>
      </a:lt2>
      <a:accent1>
        <a:srgbClr val="84A852"/>
      </a:accent1>
      <a:accent2>
        <a:srgbClr val="B8C474"/>
      </a:accent2>
      <a:accent3>
        <a:srgbClr val="47B1CA"/>
      </a:accent3>
      <a:accent4>
        <a:srgbClr val="69D3EC"/>
      </a:accent4>
      <a:accent5>
        <a:srgbClr val="BAB5AD"/>
      </a:accent5>
      <a:accent6>
        <a:srgbClr val="96958D"/>
      </a:accent6>
      <a:hlink>
        <a:srgbClr val="47B1CA"/>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1332</TotalTime>
  <Words>1127</Words>
  <Application>Microsoft Office PowerPoint</Application>
  <PresentationFormat>Widescreen</PresentationFormat>
  <Paragraphs>177</Paragraphs>
  <Slides>33</Slides>
  <Notes>20</Notes>
  <HiddenSlides>1</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33</vt:i4>
      </vt:variant>
    </vt:vector>
  </HeadingPairs>
  <TitlesOfParts>
    <vt:vector size="44" baseType="lpstr">
      <vt:lpstr>Arial</vt:lpstr>
      <vt:lpstr>Calibri</vt:lpstr>
      <vt:lpstr>Calibri Light</vt:lpstr>
      <vt:lpstr>Segoe UI</vt:lpstr>
      <vt:lpstr>Segoe UI Light</vt:lpstr>
      <vt:lpstr>Segoe UI Semibold</vt:lpstr>
      <vt:lpstr>Segoe UI Semilight</vt:lpstr>
      <vt:lpstr>Office Theme</vt:lpstr>
      <vt:lpstr>3_Office Theme</vt:lpstr>
      <vt:lpstr>1_Office Theme</vt:lpstr>
      <vt:lpstr>2_Office Theme</vt:lpstr>
      <vt:lpstr>PowerPoint Presentation</vt:lpstr>
      <vt:lpstr>Get to Know a Planner</vt:lpstr>
      <vt:lpstr>Get to Know a Planner</vt:lpstr>
      <vt:lpstr>What are the types of planners?</vt:lpstr>
      <vt:lpstr>What could I earn as a planner?</vt:lpstr>
      <vt:lpstr>What does it take to be  a planner?</vt:lpstr>
      <vt:lpstr>Agenda</vt:lpstr>
      <vt:lpstr>PowerPoint Presentation</vt:lpstr>
      <vt:lpstr>KEY TO THE COMMUNITY </vt:lpstr>
      <vt:lpstr>PowerPoint Presentation</vt:lpstr>
      <vt:lpstr>PowerPoint Presentation</vt:lpstr>
      <vt:lpstr>PowerPoint Presentation</vt:lpstr>
      <vt:lpstr>PowerPoint Presentation</vt:lpstr>
      <vt:lpstr>PowerPoint Presentation</vt:lpstr>
      <vt:lpstr>PowerPoint Presentation</vt:lpstr>
      <vt:lpstr>AS THE PLANNER SEES IT</vt:lpstr>
      <vt:lpstr>Population Distribution Maps</vt:lpstr>
      <vt:lpstr>Land Use Maps</vt:lpstr>
      <vt:lpstr>Aerial Maps</vt:lpstr>
      <vt:lpstr>Demographic Data</vt:lpstr>
      <vt:lpstr>Surveys</vt:lpstr>
      <vt:lpstr>Stake Holders</vt:lpstr>
      <vt:lpstr>Role Play</vt:lpstr>
      <vt:lpstr>Role Play</vt:lpstr>
      <vt:lpstr>FUTURE IN THE PLANNING PROCESS</vt:lpstr>
      <vt:lpstr>Spheres of Stake Holders</vt:lpstr>
      <vt:lpstr>PowerPoint Presentation</vt:lpstr>
      <vt:lpstr>PowerPoint Presentation</vt:lpstr>
      <vt:lpstr>PowerPoint Presentation</vt:lpstr>
      <vt:lpstr>Jobs in Planning</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Wanamaker, Randall</dc:creator>
  <cp:lastModifiedBy>Tony LaColla</cp:lastModifiedBy>
  <cp:revision>62</cp:revision>
  <dcterms:created xsi:type="dcterms:W3CDTF">2017-07-20T20:35:36Z</dcterms:created>
  <dcterms:modified xsi:type="dcterms:W3CDTF">2017-11-06T16:37:26Z</dcterms:modified>
</cp:coreProperties>
</file>